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8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0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3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55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9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4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5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7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2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8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0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3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E5BE-2AC5-4B7F-A700-0D8EF8FE6EB3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A0CB05-C299-43D4-9B1F-19951D279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2296" y="406400"/>
            <a:ext cx="3932237" cy="443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Вход в систему</a:t>
            </a:r>
            <a:endParaRPr lang="ru-RU" sz="2800" u="sng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406" y="164089"/>
            <a:ext cx="4460703" cy="6616957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6787" y="2482272"/>
            <a:ext cx="4778086" cy="143394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Для входа в систему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Афиша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мероприятий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необходимо ввести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имя пользователя и пароль от личного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кабинета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(логином служит 11-значный номер сертификата дополнительного образования)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030" y="1001190"/>
            <a:ext cx="4962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https://events.pfdo.ru/ Афиша мероприятий</a:t>
            </a:r>
            <a:endParaRPr lang="ru-RU" sz="3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01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58791"/>
            <a:ext cx="10059121" cy="13374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личном кабинете в верхней строке нажимаем «Поиск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 и ставим фильтр на пункт «Место проведения»</a:t>
            </a:r>
            <a:r>
              <a:rPr 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4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15" y="1612355"/>
            <a:ext cx="9881321" cy="49621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06326" y="1612355"/>
            <a:ext cx="498764" cy="151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35769" y="1612354"/>
            <a:ext cx="443345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73383" y="3140364"/>
            <a:ext cx="1209963" cy="452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6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318132" cy="136952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пункте </a:t>
            </a:r>
            <a:r>
              <a:rPr lang="ru-RU" sz="28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«Место проведения» необходимо выбрать Тамбовская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область.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Появится мероприятие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«Всероссийская олимпиада школьников»,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нажав на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которое,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всплывет </a:t>
            </a:r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кнопка «Принять участие»</a:t>
            </a:r>
            <a:endParaRPr lang="ru-RU" sz="28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71" y="2057400"/>
            <a:ext cx="6913130" cy="319832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18836" y="2909455"/>
            <a:ext cx="2170546" cy="25769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4014401"/>
            <a:ext cx="5283593" cy="24826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638473" y="5329382"/>
            <a:ext cx="1995054" cy="5726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10" y="2100324"/>
            <a:ext cx="6596981" cy="1935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24" y="317703"/>
            <a:ext cx="10419339" cy="17179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следующем этапе необходимо выбрать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муниципалитет и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организатора мероприятия. В поле «Муниципалитет» необходимо нажать на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крестик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выбора муниципалитета вручную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Далее из выпадающего списка выбираем нужный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муниципалитет</a:t>
            </a:r>
            <a:b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организатора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мероприятия.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Далее в разделе «Основная информация» нужно выбрать номинации, в данном случае это и 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будут предметы Всероссийской олимпиады школьников</a:t>
            </a:r>
            <a:endParaRPr lang="ru-RU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74" y="3583709"/>
            <a:ext cx="4716536" cy="3042378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4091709" y="2122466"/>
            <a:ext cx="212436" cy="803564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756073" y="4294909"/>
            <a:ext cx="1514763" cy="5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201563" y="4294909"/>
            <a:ext cx="1514763" cy="5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89957" cy="16764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Выбираем ВСЕ предметы, в которых планируется участие обучающегося и нажимаем «Сохранить»</a:t>
            </a:r>
            <a:endParaRPr lang="ru-RU" sz="28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4604" y="377385"/>
            <a:ext cx="5550357" cy="2605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055" y="3749964"/>
            <a:ext cx="3953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этом же этапе указываем класс ОБУЧЕНИЯ и даем согласие на обработку персональных данных, ставя галочку в требуемом месте, и нажимаем «Далее»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55" y="3823856"/>
            <a:ext cx="6571810" cy="176911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615709" y="4708411"/>
            <a:ext cx="822036" cy="5193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74145" y="5227292"/>
            <a:ext cx="383309" cy="2838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387928"/>
            <a:ext cx="5597958" cy="28447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 каждому выбранному предмету необходимо дать дополнительную информацию, а именно, указать класс УЧАСТИЯ, снова поставить согласие на обработку персональных данных и выбрать наименование образовательной организации, в которой планируется участие в мероприятии</a:t>
            </a:r>
            <a:endParaRPr lang="ru-RU" sz="24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3297" y="463655"/>
            <a:ext cx="5013757" cy="3519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84537"/>
            <a:ext cx="6560032" cy="2229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387" y="4284537"/>
            <a:ext cx="455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успешного внесения дополнительной информации, напротив выбранного предмета будет надпись зеленым цветом «Заполнено»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474036" y="4784436"/>
            <a:ext cx="1071419" cy="3694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8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52" y="1579418"/>
            <a:ext cx="3932237" cy="21128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внесения информации о всех выбранных предметах, кнопка «Записаться» станет активной</a:t>
            </a:r>
            <a:endParaRPr lang="ru-RU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7929" y="1090591"/>
            <a:ext cx="6620381" cy="423295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007927" y="4913745"/>
            <a:ext cx="1330037" cy="409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7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533" y="1039090"/>
            <a:ext cx="4766685" cy="126076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</a:t>
            </a:r>
            <a:r>
              <a:rPr lang="ru-RU" sz="240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нажатия кнопки </a:t>
            </a:r>
            <a:r>
              <a:rPr lang="ru-RU" sz="2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40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Записаться</a:t>
            </a:r>
            <a:r>
              <a:rPr lang="ru-RU" sz="240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заявка будет </a:t>
            </a:r>
            <a:r>
              <a:rPr lang="ru-RU" sz="2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направлена организатору мероприятия</a:t>
            </a:r>
            <a:endParaRPr lang="ru-RU" sz="24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43" y="457199"/>
            <a:ext cx="5743430" cy="3912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9158" y="3931370"/>
            <a:ext cx="4222867" cy="2748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9043" y="4636655"/>
            <a:ext cx="444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Теперь данное мероприятие отображено в личном кабинете во вкладке «Мои мероприятия»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73382" y="3931370"/>
            <a:ext cx="609600" cy="2065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93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240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PT Astra Serif</vt:lpstr>
      <vt:lpstr>Trebuchet MS</vt:lpstr>
      <vt:lpstr>Wingdings 3</vt:lpstr>
      <vt:lpstr>Аспект</vt:lpstr>
      <vt:lpstr>Вход в систему</vt:lpstr>
      <vt:lpstr>В личном кабинете в верхней строке нажимаем «Поиск» и ставим фильтр на пункт «Место проведения» </vt:lpstr>
      <vt:lpstr>В пункте «Место проведения» необходимо выбрать Тамбовская область. Появится мероприятие «Всероссийская олимпиада школьников», нажав на которое, всплывет кнопка «Принять участие»</vt:lpstr>
      <vt:lpstr>На следующем этапе необходимо выбрать муниципалитет и организатора мероприятия. В поле «Муниципалитет» необходимо нажать на крестик для выбора муниципалитета вручную. Далее из выпадающего списка выбираем нужный муниципалитет и организатора мероприятия. Далее в разделе «Основная информация» нужно выбрать номинации, в данном случае это и будут предметы Всероссийской олимпиады школьников</vt:lpstr>
      <vt:lpstr>Выбираем ВСЕ предметы, в которых планируется участие обучающегося и нажимаем «Сохранить»</vt:lpstr>
      <vt:lpstr>К каждому выбранному предмету необходимо дать дополнительную информацию, а именно, указать класс УЧАСТИЯ, снова поставить согласие на обработку персональных данных и выбрать наименование образовательной организации, в которой планируется участие в мероприятии</vt:lpstr>
      <vt:lpstr>После внесения информации о всех выбранных предметах, кнопка «Записаться» станет активной</vt:lpstr>
      <vt:lpstr>После нажатия кнопки «Записаться» заявка будет направлена организатору мероприятия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Вход в систему</dc:title>
  <dc:creator>admin1</dc:creator>
  <cp:lastModifiedBy>user</cp:lastModifiedBy>
  <cp:revision>19</cp:revision>
  <dcterms:created xsi:type="dcterms:W3CDTF">2024-09-04T13:35:16Z</dcterms:created>
  <dcterms:modified xsi:type="dcterms:W3CDTF">2024-09-04T14:53:30Z</dcterms:modified>
</cp:coreProperties>
</file>