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2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8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0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30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55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98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4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5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1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7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2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8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0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2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3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8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27471"/>
            <a:ext cx="11894400" cy="620305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48800" y="1202217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819507" y="1453089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19507" y="1854357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19507" y="2396225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0" y="358976"/>
            <a:ext cx="11894400" cy="614004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802227" y="1498604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4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63690"/>
            <a:ext cx="11894400" cy="613062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164145" y="1811816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8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54259"/>
            <a:ext cx="11894400" cy="614948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129672" y="3631380"/>
            <a:ext cx="1570182" cy="174418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8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86971"/>
            <a:ext cx="11894400" cy="608405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863637" y="3889998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6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73189"/>
            <a:ext cx="11894400" cy="611162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800800" y="2555397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4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240013"/>
            <a:ext cx="11894400" cy="637797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73672" y="6174642"/>
            <a:ext cx="6695346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8800" y="1498604"/>
            <a:ext cx="11894400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6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59" y="362215"/>
            <a:ext cx="11894283" cy="613357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8859" y="2218217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4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74444"/>
            <a:ext cx="11894400" cy="610911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48800" y="2467598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819506" y="3575962"/>
            <a:ext cx="2346093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0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43542"/>
            <a:ext cx="11894400" cy="617091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525018" y="1617853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0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71682"/>
            <a:ext cx="11894400" cy="611463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310909" y="1916164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8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58976"/>
            <a:ext cx="11894400" cy="614004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69600" y="1055258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69600" y="1498604"/>
            <a:ext cx="1570182" cy="489296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50618" y="2236689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3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87042"/>
            <a:ext cx="11894400" cy="608391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332219" y="4037780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33090" y="4037780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0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69729"/>
            <a:ext cx="11894400" cy="611854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203563" y="3548253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96000" y="3819932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0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0" y="379155"/>
            <a:ext cx="11894400" cy="609969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314400" y="3114143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96000" y="4153234"/>
            <a:ext cx="1570182" cy="4433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37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Вход в систему</dc:title>
  <dc:creator>admin1</dc:creator>
  <cp:lastModifiedBy>admin1</cp:lastModifiedBy>
  <cp:revision>20</cp:revision>
  <dcterms:created xsi:type="dcterms:W3CDTF">2024-09-04T13:35:16Z</dcterms:created>
  <dcterms:modified xsi:type="dcterms:W3CDTF">2024-09-04T15:17:29Z</dcterms:modified>
</cp:coreProperties>
</file>