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pptx" ContentType="application/vnd.openxmlformats-officedocument.presentationml.presentation"/>
  <Override PartName="/docProps/custom.xml" ContentType="application/vnd.openxmlformats-officedocument.custom-propertie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84" r:id="rId6"/>
    <p:sldId id="278" r:id="rId7"/>
    <p:sldId id="279" r:id="rId8"/>
    <p:sldId id="280" r:id="rId9"/>
    <p:sldId id="262" r:id="rId10"/>
    <p:sldId id="273" r:id="rId11"/>
    <p:sldId id="274" r:id="rId12"/>
    <p:sldId id="283" r:id="rId13"/>
    <p:sldId id="282" r:id="rId14"/>
  </p:sldIdLst>
  <p:sldSz cx="20104100" cy="11309350"/>
  <p:notesSz cx="20104100" cy="113093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94" userDrawn="1">
          <p15:clr>
            <a:srgbClr val="A4A3A4"/>
          </p15:clr>
        </p15:guide>
        <p15:guide id="2" pos="63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AEA7"/>
    <a:srgbClr val="003E67"/>
    <a:srgbClr val="0095D7"/>
    <a:srgbClr val="002060"/>
    <a:srgbClr val="003366"/>
    <a:srgbClr val="5B6F9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828" y="-114"/>
      </p:cViewPr>
      <p:guideLst>
        <p:guide orient="horz" pos="394"/>
        <p:guide pos="63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9/4/2024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9/4/2024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44261" y="1036942"/>
            <a:ext cx="9892665" cy="9213850"/>
          </a:xfrm>
          <a:custGeom>
            <a:avLst/>
            <a:gdLst/>
            <a:ahLst/>
            <a:cxnLst/>
            <a:rect l="l" t="t" r="r" b="b"/>
            <a:pathLst>
              <a:path w="9892665" h="9213850">
                <a:moveTo>
                  <a:pt x="9892128" y="0"/>
                </a:moveTo>
                <a:lnTo>
                  <a:pt x="0" y="0"/>
                </a:lnTo>
                <a:lnTo>
                  <a:pt x="0" y="9213761"/>
                </a:lnTo>
                <a:lnTo>
                  <a:pt x="9892128" y="9213761"/>
                </a:lnTo>
                <a:lnTo>
                  <a:pt x="9892128" y="0"/>
                </a:lnTo>
                <a:close/>
              </a:path>
            </a:pathLst>
          </a:custGeom>
          <a:solidFill>
            <a:srgbClr val="EEE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798992" y="1653174"/>
            <a:ext cx="107314" cy="1845310"/>
          </a:xfrm>
          <a:custGeom>
            <a:avLst/>
            <a:gdLst/>
            <a:ahLst/>
            <a:cxnLst/>
            <a:rect l="l" t="t" r="r" b="b"/>
            <a:pathLst>
              <a:path w="107314" h="1845310">
                <a:moveTo>
                  <a:pt x="106740" y="0"/>
                </a:moveTo>
                <a:lnTo>
                  <a:pt x="0" y="0"/>
                </a:lnTo>
                <a:lnTo>
                  <a:pt x="0" y="1844771"/>
                </a:lnTo>
                <a:lnTo>
                  <a:pt x="106740" y="1844771"/>
                </a:lnTo>
                <a:lnTo>
                  <a:pt x="106740" y="0"/>
                </a:lnTo>
                <a:close/>
              </a:path>
            </a:pathLst>
          </a:custGeom>
          <a:solidFill>
            <a:srgbClr val="13AE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9/4/2024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432426" y="2363463"/>
            <a:ext cx="366395" cy="730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160049" y="3363667"/>
            <a:ext cx="13784000" cy="6974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Microsoft_Office_PowerPoint1.ppt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odardeti68@yandex.ru" TargetMode="External"/><Relationship Id="rId4" Type="http://schemas.openxmlformats.org/officeDocument/2006/relationships/hyperlink" Target="mailto:dolgova@obraz.tambov.gov.ru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bject 27"/>
          <p:cNvSpPr txBox="1">
            <a:spLocks noGrp="1"/>
          </p:cNvSpPr>
          <p:nvPr>
            <p:ph type="title"/>
          </p:nvPr>
        </p:nvSpPr>
        <p:spPr>
          <a:xfrm>
            <a:off x="1136650" y="6181940"/>
            <a:ext cx="15849600" cy="1225335"/>
          </a:xfrm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sz="7300" spc="640" dirty="0" smtClean="0">
                <a:solidFill>
                  <a:srgbClr val="0095D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ШКОЛЬНЫЙ</a:t>
            </a:r>
            <a:r>
              <a:rPr sz="7300" spc="565" dirty="0" smtClean="0">
                <a:solidFill>
                  <a:srgbClr val="0095D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sz="7300" spc="-1764" dirty="0" smtClean="0">
                <a:solidFill>
                  <a:srgbClr val="0095D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sz="7300" spc="430" dirty="0" smtClean="0">
                <a:solidFill>
                  <a:srgbClr val="0095D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ЭТАП</a:t>
            </a:r>
            <a:endParaRPr sz="7300" dirty="0">
              <a:solidFill>
                <a:srgbClr val="0095D7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212850" y="7788275"/>
            <a:ext cx="13944600" cy="92397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5900" b="1" spc="57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</a:t>
            </a:r>
            <a:r>
              <a:rPr sz="5900" b="1" spc="-65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sz="5900" b="1" spc="585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ТАМБОВСКОЙ</a:t>
            </a:r>
            <a:r>
              <a:rPr sz="5900" b="1" spc="-65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sz="5900" b="1" spc="585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ОБЛАСТИ</a:t>
            </a:r>
            <a:endParaRPr sz="59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8" name="Рисунок 4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2826" y="777875"/>
            <a:ext cx="5341024" cy="1143000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07427" y="396875"/>
            <a:ext cx="1912024" cy="191148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20168" y="473075"/>
            <a:ext cx="2199682" cy="161732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96" y="3444875"/>
            <a:ext cx="17141754" cy="310512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57" y="565151"/>
            <a:ext cx="5977793" cy="135827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82972" y="1039413"/>
            <a:ext cx="17712690" cy="9213850"/>
          </a:xfrm>
          <a:custGeom>
            <a:avLst/>
            <a:gdLst/>
            <a:ahLst/>
            <a:cxnLst/>
            <a:rect l="l" t="t" r="r" b="b"/>
            <a:pathLst>
              <a:path w="17712690" h="9213850">
                <a:moveTo>
                  <a:pt x="17712518" y="0"/>
                </a:moveTo>
                <a:lnTo>
                  <a:pt x="0" y="0"/>
                </a:lnTo>
                <a:lnTo>
                  <a:pt x="0" y="9213761"/>
                </a:lnTo>
                <a:lnTo>
                  <a:pt x="17712518" y="9213761"/>
                </a:lnTo>
                <a:lnTo>
                  <a:pt x="17712518" y="0"/>
                </a:lnTo>
                <a:close/>
              </a:path>
            </a:pathLst>
          </a:custGeom>
          <a:solidFill>
            <a:srgbClr val="EEE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57733" y="1696267"/>
            <a:ext cx="9979025" cy="12820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499"/>
              </a:lnSpc>
              <a:spcBef>
                <a:spcPts val="95"/>
              </a:spcBef>
            </a:pPr>
            <a:r>
              <a:rPr sz="4100" spc="475" dirty="0">
                <a:solidFill>
                  <a:srgbClr val="424242"/>
                </a:solidFill>
              </a:rPr>
              <a:t>ИНФОРМИРОВАНИЕ</a:t>
            </a:r>
            <a:r>
              <a:rPr sz="4100" spc="-25" dirty="0">
                <a:solidFill>
                  <a:srgbClr val="424242"/>
                </a:solidFill>
              </a:rPr>
              <a:t> </a:t>
            </a:r>
            <a:r>
              <a:rPr sz="4100" spc="295" dirty="0">
                <a:solidFill>
                  <a:srgbClr val="424242"/>
                </a:solidFill>
              </a:rPr>
              <a:t>О</a:t>
            </a:r>
            <a:r>
              <a:rPr sz="4100" spc="-20" dirty="0">
                <a:solidFill>
                  <a:srgbClr val="424242"/>
                </a:solidFill>
              </a:rPr>
              <a:t> </a:t>
            </a:r>
            <a:r>
              <a:rPr sz="4100" spc="459" dirty="0">
                <a:solidFill>
                  <a:srgbClr val="424242"/>
                </a:solidFill>
              </a:rPr>
              <a:t>ШКОЛЬНОМ </a:t>
            </a:r>
            <a:r>
              <a:rPr sz="4100" spc="-1220" dirty="0">
                <a:solidFill>
                  <a:srgbClr val="424242"/>
                </a:solidFill>
              </a:rPr>
              <a:t> </a:t>
            </a:r>
            <a:r>
              <a:rPr sz="4100" spc="190" dirty="0">
                <a:solidFill>
                  <a:srgbClr val="424242"/>
                </a:solidFill>
              </a:rPr>
              <a:t>И</a:t>
            </a:r>
            <a:r>
              <a:rPr sz="4100" spc="-10" dirty="0">
                <a:solidFill>
                  <a:srgbClr val="424242"/>
                </a:solidFill>
              </a:rPr>
              <a:t> </a:t>
            </a:r>
            <a:r>
              <a:rPr sz="4100" spc="375" dirty="0">
                <a:solidFill>
                  <a:srgbClr val="424242"/>
                </a:solidFill>
              </a:rPr>
              <a:t>ПРИГЛАСИТЕЛЬНОМ</a:t>
            </a:r>
            <a:r>
              <a:rPr sz="4100" spc="-5" dirty="0">
                <a:solidFill>
                  <a:srgbClr val="424242"/>
                </a:solidFill>
              </a:rPr>
              <a:t> </a:t>
            </a:r>
            <a:r>
              <a:rPr sz="4100" spc="305" dirty="0">
                <a:solidFill>
                  <a:srgbClr val="424242"/>
                </a:solidFill>
              </a:rPr>
              <a:t>ЭТАПАХ</a:t>
            </a:r>
            <a:endParaRPr sz="4100"/>
          </a:p>
        </p:txBody>
      </p:sp>
      <p:grpSp>
        <p:nvGrpSpPr>
          <p:cNvPr id="4" name="object 4"/>
          <p:cNvGrpSpPr/>
          <p:nvPr/>
        </p:nvGrpSpPr>
        <p:grpSpPr>
          <a:xfrm>
            <a:off x="1794222" y="1653174"/>
            <a:ext cx="4287520" cy="6297930"/>
            <a:chOff x="1794222" y="1653174"/>
            <a:chExt cx="4287520" cy="6297930"/>
          </a:xfrm>
        </p:grpSpPr>
        <p:sp>
          <p:nvSpPr>
            <p:cNvPr id="5" name="object 5"/>
            <p:cNvSpPr/>
            <p:nvPr/>
          </p:nvSpPr>
          <p:spPr>
            <a:xfrm>
              <a:off x="1798992" y="1653174"/>
              <a:ext cx="107314" cy="1464945"/>
            </a:xfrm>
            <a:custGeom>
              <a:avLst/>
              <a:gdLst/>
              <a:ahLst/>
              <a:cxnLst/>
              <a:rect l="l" t="t" r="r" b="b"/>
              <a:pathLst>
                <a:path w="107314" h="1464945">
                  <a:moveTo>
                    <a:pt x="106740" y="0"/>
                  </a:moveTo>
                  <a:lnTo>
                    <a:pt x="0" y="0"/>
                  </a:lnTo>
                  <a:lnTo>
                    <a:pt x="0" y="1464374"/>
                  </a:lnTo>
                  <a:lnTo>
                    <a:pt x="106740" y="1464374"/>
                  </a:lnTo>
                  <a:lnTo>
                    <a:pt x="106740" y="0"/>
                  </a:lnTo>
                  <a:close/>
                </a:path>
              </a:pathLst>
            </a:custGeom>
            <a:solidFill>
              <a:srgbClr val="13AE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82121" y="6548303"/>
              <a:ext cx="3937048" cy="123556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2030574" y="6592492"/>
              <a:ext cx="3815079" cy="1120775"/>
            </a:xfrm>
            <a:custGeom>
              <a:avLst/>
              <a:gdLst/>
              <a:ahLst/>
              <a:cxnLst/>
              <a:rect l="l" t="t" r="r" b="b"/>
              <a:pathLst>
                <a:path w="3815079" h="1120775">
                  <a:moveTo>
                    <a:pt x="3738168" y="0"/>
                  </a:moveTo>
                  <a:lnTo>
                    <a:pt x="76625" y="0"/>
                  </a:lnTo>
                  <a:lnTo>
                    <a:pt x="46802" y="6021"/>
                  </a:lnTo>
                  <a:lnTo>
                    <a:pt x="22445" y="22441"/>
                  </a:lnTo>
                  <a:lnTo>
                    <a:pt x="6022" y="46797"/>
                  </a:lnTo>
                  <a:lnTo>
                    <a:pt x="0" y="76625"/>
                  </a:lnTo>
                  <a:lnTo>
                    <a:pt x="0" y="1043758"/>
                  </a:lnTo>
                  <a:lnTo>
                    <a:pt x="6022" y="1073586"/>
                  </a:lnTo>
                  <a:lnTo>
                    <a:pt x="22445" y="1097943"/>
                  </a:lnTo>
                  <a:lnTo>
                    <a:pt x="46802" y="1114363"/>
                  </a:lnTo>
                  <a:lnTo>
                    <a:pt x="76625" y="1120384"/>
                  </a:lnTo>
                  <a:lnTo>
                    <a:pt x="3738168" y="1120384"/>
                  </a:lnTo>
                  <a:lnTo>
                    <a:pt x="3767996" y="1114363"/>
                  </a:lnTo>
                  <a:lnTo>
                    <a:pt x="3792353" y="1097943"/>
                  </a:lnTo>
                  <a:lnTo>
                    <a:pt x="3808773" y="1073586"/>
                  </a:lnTo>
                  <a:lnTo>
                    <a:pt x="3814794" y="1043758"/>
                  </a:lnTo>
                  <a:lnTo>
                    <a:pt x="3814794" y="76625"/>
                  </a:lnTo>
                  <a:lnTo>
                    <a:pt x="3808773" y="46797"/>
                  </a:lnTo>
                  <a:lnTo>
                    <a:pt x="3792353" y="22441"/>
                  </a:lnTo>
                  <a:lnTo>
                    <a:pt x="3767996" y="6021"/>
                  </a:lnTo>
                  <a:lnTo>
                    <a:pt x="37381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798984" y="6359081"/>
              <a:ext cx="4277995" cy="1587500"/>
            </a:xfrm>
            <a:custGeom>
              <a:avLst/>
              <a:gdLst/>
              <a:ahLst/>
              <a:cxnLst/>
              <a:rect l="l" t="t" r="r" b="b"/>
              <a:pathLst>
                <a:path w="4277995" h="1587500">
                  <a:moveTo>
                    <a:pt x="4181747" y="1587208"/>
                  </a:moveTo>
                  <a:lnTo>
                    <a:pt x="96227" y="1587208"/>
                  </a:lnTo>
                  <a:lnTo>
                    <a:pt x="58773" y="1579645"/>
                  </a:lnTo>
                  <a:lnTo>
                    <a:pt x="28186" y="1559021"/>
                  </a:lnTo>
                  <a:lnTo>
                    <a:pt x="7562" y="1528434"/>
                  </a:lnTo>
                  <a:lnTo>
                    <a:pt x="0" y="1490980"/>
                  </a:lnTo>
                  <a:lnTo>
                    <a:pt x="0" y="96227"/>
                  </a:lnTo>
                  <a:lnTo>
                    <a:pt x="7562" y="58769"/>
                  </a:lnTo>
                  <a:lnTo>
                    <a:pt x="28186" y="28182"/>
                  </a:lnTo>
                  <a:lnTo>
                    <a:pt x="58773" y="7561"/>
                  </a:lnTo>
                  <a:lnTo>
                    <a:pt x="96227" y="0"/>
                  </a:lnTo>
                  <a:lnTo>
                    <a:pt x="4181747" y="0"/>
                  </a:lnTo>
                  <a:lnTo>
                    <a:pt x="4219205" y="7561"/>
                  </a:lnTo>
                  <a:lnTo>
                    <a:pt x="4249792" y="28182"/>
                  </a:lnTo>
                  <a:lnTo>
                    <a:pt x="4270413" y="58769"/>
                  </a:lnTo>
                  <a:lnTo>
                    <a:pt x="4277974" y="96227"/>
                  </a:lnTo>
                  <a:lnTo>
                    <a:pt x="4277974" y="1490980"/>
                  </a:lnTo>
                  <a:lnTo>
                    <a:pt x="4270413" y="1528434"/>
                  </a:lnTo>
                  <a:lnTo>
                    <a:pt x="4249792" y="1559021"/>
                  </a:lnTo>
                  <a:lnTo>
                    <a:pt x="4219205" y="1579645"/>
                  </a:lnTo>
                  <a:lnTo>
                    <a:pt x="4181747" y="1587208"/>
                  </a:lnTo>
                  <a:close/>
                </a:path>
              </a:pathLst>
            </a:custGeom>
            <a:ln w="9099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3174996" y="6910262"/>
            <a:ext cx="1562100" cy="4781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950" spc="484" dirty="0">
                <a:solidFill>
                  <a:srgbClr val="424242"/>
                </a:solidFill>
                <a:latin typeface="Franklin Gothic Medium"/>
                <a:cs typeface="Franklin Gothic Medium"/>
              </a:rPr>
              <a:t>Ш</a:t>
            </a:r>
            <a:r>
              <a:rPr sz="2950" spc="235" dirty="0">
                <a:solidFill>
                  <a:srgbClr val="424242"/>
                </a:solidFill>
                <a:latin typeface="Franklin Gothic Medium"/>
                <a:cs typeface="Franklin Gothic Medium"/>
              </a:rPr>
              <a:t>К</a:t>
            </a:r>
            <a:r>
              <a:rPr sz="2950" spc="400" dirty="0">
                <a:solidFill>
                  <a:srgbClr val="424242"/>
                </a:solidFill>
                <a:latin typeface="Franklin Gothic Medium"/>
                <a:cs typeface="Franklin Gothic Medium"/>
              </a:rPr>
              <a:t>О</a:t>
            </a:r>
            <a:r>
              <a:rPr sz="2950" spc="550" dirty="0">
                <a:solidFill>
                  <a:srgbClr val="424242"/>
                </a:solidFill>
                <a:latin typeface="Franklin Gothic Medium"/>
                <a:cs typeface="Franklin Gothic Medium"/>
              </a:rPr>
              <a:t>ЛА</a:t>
            </a:r>
            <a:endParaRPr sz="2950">
              <a:latin typeface="Franklin Gothic Medium"/>
              <a:cs typeface="Franklin Gothic Medium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7091566" y="7419170"/>
            <a:ext cx="4287520" cy="1597025"/>
            <a:chOff x="7091566" y="7419170"/>
            <a:chExt cx="4287520" cy="1597025"/>
          </a:xfrm>
        </p:grpSpPr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80390" y="7605862"/>
              <a:ext cx="3926582" cy="123556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7327918" y="7657343"/>
              <a:ext cx="3815079" cy="1120775"/>
            </a:xfrm>
            <a:custGeom>
              <a:avLst/>
              <a:gdLst/>
              <a:ahLst/>
              <a:cxnLst/>
              <a:rect l="l" t="t" r="r" b="b"/>
              <a:pathLst>
                <a:path w="3815079" h="1120775">
                  <a:moveTo>
                    <a:pt x="3738168" y="0"/>
                  </a:moveTo>
                  <a:lnTo>
                    <a:pt x="76625" y="0"/>
                  </a:lnTo>
                  <a:lnTo>
                    <a:pt x="46802" y="6021"/>
                  </a:lnTo>
                  <a:lnTo>
                    <a:pt x="22445" y="22441"/>
                  </a:lnTo>
                  <a:lnTo>
                    <a:pt x="6022" y="46797"/>
                  </a:lnTo>
                  <a:lnTo>
                    <a:pt x="0" y="76625"/>
                  </a:lnTo>
                  <a:lnTo>
                    <a:pt x="0" y="1043758"/>
                  </a:lnTo>
                  <a:lnTo>
                    <a:pt x="6022" y="1073586"/>
                  </a:lnTo>
                  <a:lnTo>
                    <a:pt x="22445" y="1097943"/>
                  </a:lnTo>
                  <a:lnTo>
                    <a:pt x="46802" y="1114363"/>
                  </a:lnTo>
                  <a:lnTo>
                    <a:pt x="76625" y="1120384"/>
                  </a:lnTo>
                  <a:lnTo>
                    <a:pt x="3738168" y="1120384"/>
                  </a:lnTo>
                  <a:lnTo>
                    <a:pt x="3767996" y="1114363"/>
                  </a:lnTo>
                  <a:lnTo>
                    <a:pt x="3792353" y="1097943"/>
                  </a:lnTo>
                  <a:lnTo>
                    <a:pt x="3808773" y="1073586"/>
                  </a:lnTo>
                  <a:lnTo>
                    <a:pt x="3814794" y="1043758"/>
                  </a:lnTo>
                  <a:lnTo>
                    <a:pt x="3814794" y="76625"/>
                  </a:lnTo>
                  <a:lnTo>
                    <a:pt x="3808773" y="46797"/>
                  </a:lnTo>
                  <a:lnTo>
                    <a:pt x="3792353" y="22441"/>
                  </a:lnTo>
                  <a:lnTo>
                    <a:pt x="3767996" y="6021"/>
                  </a:lnTo>
                  <a:lnTo>
                    <a:pt x="37381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096328" y="7423932"/>
              <a:ext cx="4277995" cy="1587500"/>
            </a:xfrm>
            <a:custGeom>
              <a:avLst/>
              <a:gdLst/>
              <a:ahLst/>
              <a:cxnLst/>
              <a:rect l="l" t="t" r="r" b="b"/>
              <a:pathLst>
                <a:path w="4277995" h="1587500">
                  <a:moveTo>
                    <a:pt x="4181747" y="1587208"/>
                  </a:moveTo>
                  <a:lnTo>
                    <a:pt x="96227" y="1587208"/>
                  </a:lnTo>
                  <a:lnTo>
                    <a:pt x="58773" y="1579645"/>
                  </a:lnTo>
                  <a:lnTo>
                    <a:pt x="28186" y="1559021"/>
                  </a:lnTo>
                  <a:lnTo>
                    <a:pt x="7562" y="1528434"/>
                  </a:lnTo>
                  <a:lnTo>
                    <a:pt x="0" y="1490980"/>
                  </a:lnTo>
                  <a:lnTo>
                    <a:pt x="0" y="96227"/>
                  </a:lnTo>
                  <a:lnTo>
                    <a:pt x="7562" y="58769"/>
                  </a:lnTo>
                  <a:lnTo>
                    <a:pt x="28186" y="28182"/>
                  </a:lnTo>
                  <a:lnTo>
                    <a:pt x="58773" y="7561"/>
                  </a:lnTo>
                  <a:lnTo>
                    <a:pt x="96227" y="0"/>
                  </a:lnTo>
                  <a:lnTo>
                    <a:pt x="4181747" y="0"/>
                  </a:lnTo>
                  <a:lnTo>
                    <a:pt x="4219205" y="7561"/>
                  </a:lnTo>
                  <a:lnTo>
                    <a:pt x="4249792" y="28182"/>
                  </a:lnTo>
                  <a:lnTo>
                    <a:pt x="4270413" y="58769"/>
                  </a:lnTo>
                  <a:lnTo>
                    <a:pt x="4277974" y="96227"/>
                  </a:lnTo>
                  <a:lnTo>
                    <a:pt x="4277974" y="1490980"/>
                  </a:lnTo>
                  <a:lnTo>
                    <a:pt x="4270413" y="1528434"/>
                  </a:lnTo>
                  <a:lnTo>
                    <a:pt x="4249792" y="1559021"/>
                  </a:lnTo>
                  <a:lnTo>
                    <a:pt x="4219205" y="1579645"/>
                  </a:lnTo>
                  <a:lnTo>
                    <a:pt x="4181747" y="1587208"/>
                  </a:lnTo>
                  <a:close/>
                </a:path>
              </a:pathLst>
            </a:custGeom>
            <a:ln w="9099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8703348" y="7977725"/>
            <a:ext cx="1136015" cy="4876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000" spc="434" dirty="0">
                <a:solidFill>
                  <a:srgbClr val="424242"/>
                </a:solidFill>
                <a:latin typeface="Franklin Gothic Medium"/>
                <a:cs typeface="Franklin Gothic Medium"/>
              </a:rPr>
              <a:t>С</a:t>
            </a:r>
            <a:r>
              <a:rPr sz="3000" spc="440" dirty="0">
                <a:solidFill>
                  <a:srgbClr val="424242"/>
                </a:solidFill>
                <a:latin typeface="Franklin Gothic Medium"/>
                <a:cs typeface="Franklin Gothic Medium"/>
              </a:rPr>
              <a:t>АЙТ</a:t>
            </a:r>
            <a:endParaRPr sz="3000">
              <a:latin typeface="Franklin Gothic Medium"/>
              <a:cs typeface="Franklin Gothic Medium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2439841" y="6353684"/>
            <a:ext cx="5673090" cy="1598295"/>
            <a:chOff x="12439841" y="6353684"/>
            <a:chExt cx="5673090" cy="1598295"/>
          </a:xfrm>
        </p:grpSpPr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612118" y="6529405"/>
              <a:ext cx="5350580" cy="1246033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12662359" y="6578968"/>
              <a:ext cx="5227955" cy="1120775"/>
            </a:xfrm>
            <a:custGeom>
              <a:avLst/>
              <a:gdLst/>
              <a:ahLst/>
              <a:cxnLst/>
              <a:rect l="l" t="t" r="r" b="b"/>
              <a:pathLst>
                <a:path w="5227955" h="1120775">
                  <a:moveTo>
                    <a:pt x="5138000" y="0"/>
                  </a:moveTo>
                  <a:lnTo>
                    <a:pt x="89704" y="0"/>
                  </a:lnTo>
                  <a:lnTo>
                    <a:pt x="54784" y="7048"/>
                  </a:lnTo>
                  <a:lnTo>
                    <a:pt x="26271" y="26271"/>
                  </a:lnTo>
                  <a:lnTo>
                    <a:pt x="7048" y="54784"/>
                  </a:lnTo>
                  <a:lnTo>
                    <a:pt x="0" y="89704"/>
                  </a:lnTo>
                  <a:lnTo>
                    <a:pt x="0" y="1030680"/>
                  </a:lnTo>
                  <a:lnTo>
                    <a:pt x="7048" y="1065600"/>
                  </a:lnTo>
                  <a:lnTo>
                    <a:pt x="26271" y="1094113"/>
                  </a:lnTo>
                  <a:lnTo>
                    <a:pt x="54784" y="1113336"/>
                  </a:lnTo>
                  <a:lnTo>
                    <a:pt x="89704" y="1120384"/>
                  </a:lnTo>
                  <a:lnTo>
                    <a:pt x="5138000" y="1120384"/>
                  </a:lnTo>
                  <a:lnTo>
                    <a:pt x="5172915" y="1113336"/>
                  </a:lnTo>
                  <a:lnTo>
                    <a:pt x="5201429" y="1094113"/>
                  </a:lnTo>
                  <a:lnTo>
                    <a:pt x="5220654" y="1065600"/>
                  </a:lnTo>
                  <a:lnTo>
                    <a:pt x="5227704" y="1030680"/>
                  </a:lnTo>
                  <a:lnTo>
                    <a:pt x="5227704" y="89704"/>
                  </a:lnTo>
                  <a:lnTo>
                    <a:pt x="5220654" y="54784"/>
                  </a:lnTo>
                  <a:lnTo>
                    <a:pt x="5201429" y="26271"/>
                  </a:lnTo>
                  <a:lnTo>
                    <a:pt x="5172915" y="7048"/>
                  </a:lnTo>
                  <a:lnTo>
                    <a:pt x="5138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2445238" y="6359081"/>
              <a:ext cx="5662295" cy="1587500"/>
            </a:xfrm>
            <a:custGeom>
              <a:avLst/>
              <a:gdLst/>
              <a:ahLst/>
              <a:cxnLst/>
              <a:rect l="l" t="t" r="r" b="b"/>
              <a:pathLst>
                <a:path w="5662294" h="1587500">
                  <a:moveTo>
                    <a:pt x="5551234" y="1587208"/>
                  </a:moveTo>
                  <a:lnTo>
                    <a:pt x="110708" y="1587208"/>
                  </a:lnTo>
                  <a:lnTo>
                    <a:pt x="67617" y="1578507"/>
                  </a:lnTo>
                  <a:lnTo>
                    <a:pt x="32427" y="1554781"/>
                  </a:lnTo>
                  <a:lnTo>
                    <a:pt x="8700" y="1519591"/>
                  </a:lnTo>
                  <a:lnTo>
                    <a:pt x="0" y="1476499"/>
                  </a:lnTo>
                  <a:lnTo>
                    <a:pt x="0" y="110708"/>
                  </a:lnTo>
                  <a:lnTo>
                    <a:pt x="8700" y="67612"/>
                  </a:lnTo>
                  <a:lnTo>
                    <a:pt x="32427" y="32423"/>
                  </a:lnTo>
                  <a:lnTo>
                    <a:pt x="67617" y="8699"/>
                  </a:lnTo>
                  <a:lnTo>
                    <a:pt x="110708" y="0"/>
                  </a:lnTo>
                  <a:lnTo>
                    <a:pt x="5551234" y="0"/>
                  </a:lnTo>
                  <a:lnTo>
                    <a:pt x="5594325" y="8699"/>
                  </a:lnTo>
                  <a:lnTo>
                    <a:pt x="5629515" y="32423"/>
                  </a:lnTo>
                  <a:lnTo>
                    <a:pt x="5653242" y="67612"/>
                  </a:lnTo>
                  <a:lnTo>
                    <a:pt x="5661942" y="110708"/>
                  </a:lnTo>
                  <a:lnTo>
                    <a:pt x="5661942" y="1476499"/>
                  </a:lnTo>
                  <a:lnTo>
                    <a:pt x="5653242" y="1519591"/>
                  </a:lnTo>
                  <a:lnTo>
                    <a:pt x="5629515" y="1554781"/>
                  </a:lnTo>
                  <a:lnTo>
                    <a:pt x="5594325" y="1578507"/>
                  </a:lnTo>
                  <a:lnTo>
                    <a:pt x="5551234" y="1587208"/>
                  </a:lnTo>
                  <a:close/>
                </a:path>
              </a:pathLst>
            </a:custGeom>
            <a:ln w="10470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13266884" y="6893528"/>
            <a:ext cx="4163060" cy="4876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000" spc="430" dirty="0">
                <a:solidFill>
                  <a:srgbClr val="424242"/>
                </a:solidFill>
                <a:latin typeface="Franklin Gothic Medium"/>
                <a:cs typeface="Franklin Gothic Medium"/>
              </a:rPr>
              <a:t>СОЦИАЛЬНЫЕ</a:t>
            </a:r>
            <a:r>
              <a:rPr sz="3000" spc="100" dirty="0">
                <a:solidFill>
                  <a:srgbClr val="424242"/>
                </a:solidFill>
                <a:latin typeface="Franklin Gothic Medium"/>
                <a:cs typeface="Franklin Gothic Medium"/>
              </a:rPr>
              <a:t> </a:t>
            </a:r>
            <a:r>
              <a:rPr sz="3000" spc="430" dirty="0">
                <a:solidFill>
                  <a:srgbClr val="424242"/>
                </a:solidFill>
                <a:latin typeface="Franklin Gothic Medium"/>
                <a:cs typeface="Franklin Gothic Medium"/>
              </a:rPr>
              <a:t>СЕТИ</a:t>
            </a:r>
            <a:endParaRPr sz="3000">
              <a:latin typeface="Franklin Gothic Medium"/>
              <a:cs typeface="Franklin Gothic Medium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3682833" y="4080700"/>
            <a:ext cx="11849735" cy="3345815"/>
            <a:chOff x="3682833" y="4080700"/>
            <a:chExt cx="11849735" cy="3345815"/>
          </a:xfrm>
        </p:grpSpPr>
        <p:sp>
          <p:nvSpPr>
            <p:cNvPr id="21" name="object 21"/>
            <p:cNvSpPr/>
            <p:nvPr/>
          </p:nvSpPr>
          <p:spPr>
            <a:xfrm>
              <a:off x="8984675" y="6915780"/>
              <a:ext cx="501650" cy="505459"/>
            </a:xfrm>
            <a:custGeom>
              <a:avLst/>
              <a:gdLst/>
              <a:ahLst/>
              <a:cxnLst/>
              <a:rect l="l" t="t" r="r" b="b"/>
              <a:pathLst>
                <a:path w="501650" h="505459">
                  <a:moveTo>
                    <a:pt x="0" y="2544"/>
                  </a:moveTo>
                  <a:lnTo>
                    <a:pt x="263531" y="505241"/>
                  </a:lnTo>
                  <a:lnTo>
                    <a:pt x="501283" y="0"/>
                  </a:lnTo>
                </a:path>
              </a:pathLst>
            </a:custGeom>
            <a:ln w="10470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9246447" y="4085936"/>
              <a:ext cx="0" cy="3335020"/>
            </a:xfrm>
            <a:custGeom>
              <a:avLst/>
              <a:gdLst/>
              <a:ahLst/>
              <a:cxnLst/>
              <a:rect l="l" t="t" r="r" b="b"/>
              <a:pathLst>
                <a:path h="3335020">
                  <a:moveTo>
                    <a:pt x="0" y="0"/>
                  </a:moveTo>
                  <a:lnTo>
                    <a:pt x="0" y="3334987"/>
                  </a:lnTo>
                </a:path>
              </a:pathLst>
            </a:custGeom>
            <a:ln w="10470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5025567" y="5853840"/>
              <a:ext cx="501650" cy="505459"/>
            </a:xfrm>
            <a:custGeom>
              <a:avLst/>
              <a:gdLst/>
              <a:ahLst/>
              <a:cxnLst/>
              <a:rect l="l" t="t" r="r" b="b"/>
              <a:pathLst>
                <a:path w="501650" h="505460">
                  <a:moveTo>
                    <a:pt x="0" y="2544"/>
                  </a:moveTo>
                  <a:lnTo>
                    <a:pt x="263531" y="505241"/>
                  </a:lnTo>
                  <a:lnTo>
                    <a:pt x="501283" y="0"/>
                  </a:lnTo>
                </a:path>
              </a:pathLst>
            </a:custGeom>
            <a:ln w="10470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5287339" y="4085936"/>
              <a:ext cx="0" cy="2273300"/>
            </a:xfrm>
            <a:custGeom>
              <a:avLst/>
              <a:gdLst/>
              <a:ahLst/>
              <a:cxnLst/>
              <a:rect l="l" t="t" r="r" b="b"/>
              <a:pathLst>
                <a:path h="2273300">
                  <a:moveTo>
                    <a:pt x="0" y="0"/>
                  </a:moveTo>
                  <a:lnTo>
                    <a:pt x="0" y="2273051"/>
                  </a:lnTo>
                </a:path>
              </a:pathLst>
            </a:custGeom>
            <a:ln w="10470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688068" y="5853840"/>
              <a:ext cx="501650" cy="505459"/>
            </a:xfrm>
            <a:custGeom>
              <a:avLst/>
              <a:gdLst/>
              <a:ahLst/>
              <a:cxnLst/>
              <a:rect l="l" t="t" r="r" b="b"/>
              <a:pathLst>
                <a:path w="501650" h="505460">
                  <a:moveTo>
                    <a:pt x="0" y="2544"/>
                  </a:moveTo>
                  <a:lnTo>
                    <a:pt x="263531" y="505241"/>
                  </a:lnTo>
                  <a:lnTo>
                    <a:pt x="501283" y="0"/>
                  </a:lnTo>
                </a:path>
              </a:pathLst>
            </a:custGeom>
            <a:ln w="10470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949840" y="4085936"/>
              <a:ext cx="11337925" cy="2273300"/>
            </a:xfrm>
            <a:custGeom>
              <a:avLst/>
              <a:gdLst/>
              <a:ahLst/>
              <a:cxnLst/>
              <a:rect l="l" t="t" r="r" b="b"/>
              <a:pathLst>
                <a:path w="11337925" h="2273300">
                  <a:moveTo>
                    <a:pt x="0" y="0"/>
                  </a:moveTo>
                  <a:lnTo>
                    <a:pt x="0" y="2273051"/>
                  </a:lnTo>
                </a:path>
                <a:path w="11337925" h="2273300">
                  <a:moveTo>
                    <a:pt x="0" y="0"/>
                  </a:moveTo>
                  <a:lnTo>
                    <a:pt x="11337497" y="0"/>
                  </a:lnTo>
                </a:path>
              </a:pathLst>
            </a:custGeom>
            <a:ln w="10470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EEE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153964" y="5051347"/>
            <a:ext cx="2345055" cy="377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spc="75" dirty="0">
                <a:solidFill>
                  <a:srgbClr val="424242"/>
                </a:solidFill>
                <a:latin typeface="Trebuchet MS"/>
                <a:cs typeface="Trebuchet MS"/>
              </a:rPr>
              <a:t>за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25" dirty="0">
                <a:solidFill>
                  <a:srgbClr val="424242"/>
                </a:solidFill>
                <a:latin typeface="Trebuchet MS"/>
                <a:cs typeface="Trebuchet MS"/>
              </a:rPr>
              <a:t>7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dirty="0">
                <a:solidFill>
                  <a:srgbClr val="424242"/>
                </a:solidFill>
                <a:latin typeface="Trebuchet MS"/>
                <a:cs typeface="Trebuchet MS"/>
              </a:rPr>
              <a:t>дней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r>
              <a:rPr sz="2300" spc="5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1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300" spc="20" dirty="0">
                <a:solidFill>
                  <a:srgbClr val="424242"/>
                </a:solidFill>
                <a:latin typeface="Trebuchet MS"/>
                <a:cs typeface="Trebuchet MS"/>
              </a:rPr>
              <a:t>ура</a:t>
            </a:r>
            <a:endParaRPr sz="23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901612" y="8402156"/>
            <a:ext cx="1555750" cy="377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spc="5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r>
              <a:rPr sz="2300" spc="-10" dirty="0">
                <a:solidFill>
                  <a:srgbClr val="424242"/>
                </a:solidFill>
                <a:latin typeface="Trebuchet MS"/>
                <a:cs typeface="Trebuchet MS"/>
              </a:rPr>
              <a:t>ень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1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300" spc="20" dirty="0">
                <a:solidFill>
                  <a:srgbClr val="424242"/>
                </a:solidFill>
                <a:latin typeface="Trebuchet MS"/>
                <a:cs typeface="Trebuchet MS"/>
              </a:rPr>
              <a:t>ура</a:t>
            </a:r>
            <a:endParaRPr sz="23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25550" y="8407434"/>
            <a:ext cx="3417570" cy="377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spc="-15" dirty="0">
                <a:solidFill>
                  <a:srgbClr val="424242"/>
                </a:solidFill>
                <a:latin typeface="Trebuchet MS"/>
                <a:cs typeface="Trebuchet MS"/>
              </a:rPr>
              <a:t>чер</a:t>
            </a:r>
            <a:r>
              <a:rPr sz="2300" spc="-25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300" spc="100" dirty="0">
                <a:solidFill>
                  <a:srgbClr val="424242"/>
                </a:solidFill>
                <a:latin typeface="Trebuchet MS"/>
                <a:cs typeface="Trebuchet MS"/>
              </a:rPr>
              <a:t>з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-185" dirty="0">
                <a:solidFill>
                  <a:srgbClr val="424242"/>
                </a:solidFill>
                <a:latin typeface="Trebuchet MS"/>
                <a:cs typeface="Trebuchet MS"/>
              </a:rPr>
              <a:t>1</a:t>
            </a:r>
            <a:r>
              <a:rPr sz="2300" spc="130" dirty="0">
                <a:solidFill>
                  <a:srgbClr val="424242"/>
                </a:solidFill>
                <a:latin typeface="Trebuchet MS"/>
                <a:cs typeface="Trebuchet MS"/>
              </a:rPr>
              <a:t>4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dirty="0">
                <a:solidFill>
                  <a:srgbClr val="424242"/>
                </a:solidFill>
                <a:latin typeface="Trebuchet MS"/>
                <a:cs typeface="Trebuchet MS"/>
              </a:rPr>
              <a:t>дней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25" dirty="0">
                <a:solidFill>
                  <a:srgbClr val="424242"/>
                </a:solidFill>
                <a:latin typeface="Trebuchet MS"/>
                <a:cs typeface="Trebuchet MS"/>
              </a:rPr>
              <a:t>по</a:t>
            </a:r>
            <a:r>
              <a:rPr sz="2300" spc="-10" dirty="0">
                <a:solidFill>
                  <a:srgbClr val="424242"/>
                </a:solidFill>
                <a:latin typeface="Trebuchet MS"/>
                <a:cs typeface="Trebuchet MS"/>
              </a:rPr>
              <a:t>сле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1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300" spc="20" dirty="0">
                <a:solidFill>
                  <a:srgbClr val="424242"/>
                </a:solidFill>
                <a:latin typeface="Trebuchet MS"/>
                <a:cs typeface="Trebuchet MS"/>
              </a:rPr>
              <a:t>ура</a:t>
            </a:r>
            <a:endParaRPr sz="2300">
              <a:latin typeface="Trebuchet MS"/>
              <a:cs typeface="Trebuchet MS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482396" y="3307940"/>
            <a:ext cx="5673090" cy="1598295"/>
            <a:chOff x="2482396" y="3307940"/>
            <a:chExt cx="5673090" cy="159829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48359" y="3482377"/>
              <a:ext cx="5361091" cy="1246033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2704915" y="3533224"/>
              <a:ext cx="5227955" cy="1120775"/>
            </a:xfrm>
            <a:custGeom>
              <a:avLst/>
              <a:gdLst/>
              <a:ahLst/>
              <a:cxnLst/>
              <a:rect l="l" t="t" r="r" b="b"/>
              <a:pathLst>
                <a:path w="5227955" h="1120775">
                  <a:moveTo>
                    <a:pt x="5138000" y="0"/>
                  </a:moveTo>
                  <a:lnTo>
                    <a:pt x="89704" y="0"/>
                  </a:lnTo>
                  <a:lnTo>
                    <a:pt x="54784" y="7048"/>
                  </a:lnTo>
                  <a:lnTo>
                    <a:pt x="26271" y="26271"/>
                  </a:lnTo>
                  <a:lnTo>
                    <a:pt x="7048" y="54784"/>
                  </a:lnTo>
                  <a:lnTo>
                    <a:pt x="0" y="89704"/>
                  </a:lnTo>
                  <a:lnTo>
                    <a:pt x="0" y="1030680"/>
                  </a:lnTo>
                  <a:lnTo>
                    <a:pt x="7048" y="1065600"/>
                  </a:lnTo>
                  <a:lnTo>
                    <a:pt x="26271" y="1094113"/>
                  </a:lnTo>
                  <a:lnTo>
                    <a:pt x="54784" y="1113336"/>
                  </a:lnTo>
                  <a:lnTo>
                    <a:pt x="89704" y="1120384"/>
                  </a:lnTo>
                  <a:lnTo>
                    <a:pt x="5138000" y="1120384"/>
                  </a:lnTo>
                  <a:lnTo>
                    <a:pt x="5172915" y="1113336"/>
                  </a:lnTo>
                  <a:lnTo>
                    <a:pt x="5201429" y="1094113"/>
                  </a:lnTo>
                  <a:lnTo>
                    <a:pt x="5220654" y="1065600"/>
                  </a:lnTo>
                  <a:lnTo>
                    <a:pt x="5227704" y="1030680"/>
                  </a:lnTo>
                  <a:lnTo>
                    <a:pt x="5227704" y="89704"/>
                  </a:lnTo>
                  <a:lnTo>
                    <a:pt x="5220654" y="54784"/>
                  </a:lnTo>
                  <a:lnTo>
                    <a:pt x="5201429" y="26271"/>
                  </a:lnTo>
                  <a:lnTo>
                    <a:pt x="5172915" y="7048"/>
                  </a:lnTo>
                  <a:lnTo>
                    <a:pt x="5138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487794" y="3313337"/>
              <a:ext cx="5662295" cy="1587500"/>
            </a:xfrm>
            <a:custGeom>
              <a:avLst/>
              <a:gdLst/>
              <a:ahLst/>
              <a:cxnLst/>
              <a:rect l="l" t="t" r="r" b="b"/>
              <a:pathLst>
                <a:path w="5662295" h="1587500">
                  <a:moveTo>
                    <a:pt x="5551234" y="1587208"/>
                  </a:moveTo>
                  <a:lnTo>
                    <a:pt x="110708" y="1587208"/>
                  </a:lnTo>
                  <a:lnTo>
                    <a:pt x="67617" y="1578507"/>
                  </a:lnTo>
                  <a:lnTo>
                    <a:pt x="32427" y="1554781"/>
                  </a:lnTo>
                  <a:lnTo>
                    <a:pt x="8700" y="1519591"/>
                  </a:lnTo>
                  <a:lnTo>
                    <a:pt x="0" y="1476499"/>
                  </a:lnTo>
                  <a:lnTo>
                    <a:pt x="0" y="110708"/>
                  </a:lnTo>
                  <a:lnTo>
                    <a:pt x="8700" y="67612"/>
                  </a:lnTo>
                  <a:lnTo>
                    <a:pt x="32427" y="32423"/>
                  </a:lnTo>
                  <a:lnTo>
                    <a:pt x="67617" y="8699"/>
                  </a:lnTo>
                  <a:lnTo>
                    <a:pt x="110708" y="0"/>
                  </a:lnTo>
                  <a:lnTo>
                    <a:pt x="5551234" y="0"/>
                  </a:lnTo>
                  <a:lnTo>
                    <a:pt x="5594325" y="8699"/>
                  </a:lnTo>
                  <a:lnTo>
                    <a:pt x="5629515" y="32423"/>
                  </a:lnTo>
                  <a:lnTo>
                    <a:pt x="5653242" y="67612"/>
                  </a:lnTo>
                  <a:lnTo>
                    <a:pt x="5661942" y="110708"/>
                  </a:lnTo>
                  <a:lnTo>
                    <a:pt x="5661942" y="1476499"/>
                  </a:lnTo>
                  <a:lnTo>
                    <a:pt x="5653242" y="1519591"/>
                  </a:lnTo>
                  <a:lnTo>
                    <a:pt x="5629515" y="1554781"/>
                  </a:lnTo>
                  <a:lnTo>
                    <a:pt x="5594325" y="1578507"/>
                  </a:lnTo>
                  <a:lnTo>
                    <a:pt x="5551234" y="1587208"/>
                  </a:lnTo>
                  <a:close/>
                </a:path>
              </a:pathLst>
            </a:custGeom>
            <a:ln w="10470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179281" y="3855653"/>
            <a:ext cx="4315460" cy="4781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950" b="0" spc="395" dirty="0">
                <a:solidFill>
                  <a:srgbClr val="424242"/>
                </a:solidFill>
                <a:latin typeface="Franklin Gothic Medium"/>
                <a:cs typeface="Franklin Gothic Medium"/>
              </a:rPr>
              <a:t>АНОНС</a:t>
            </a:r>
            <a:r>
              <a:rPr sz="2950" b="0" spc="100" dirty="0">
                <a:solidFill>
                  <a:srgbClr val="424242"/>
                </a:solidFill>
                <a:latin typeface="Franklin Gothic Medium"/>
                <a:cs typeface="Franklin Gothic Medium"/>
              </a:rPr>
              <a:t> </a:t>
            </a:r>
            <a:r>
              <a:rPr sz="2950" b="0" spc="445" dirty="0">
                <a:solidFill>
                  <a:srgbClr val="424242"/>
                </a:solidFill>
                <a:latin typeface="Franklin Gothic Medium"/>
                <a:cs typeface="Franklin Gothic Medium"/>
              </a:rPr>
              <a:t>ОЛИМПИАДЫ</a:t>
            </a:r>
            <a:endParaRPr sz="2950">
              <a:latin typeface="Franklin Gothic Medium"/>
              <a:cs typeface="Franklin Gothic Medium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9832089" y="3300638"/>
            <a:ext cx="6533515" cy="1612900"/>
            <a:chOff x="9832089" y="3300638"/>
            <a:chExt cx="6533515" cy="1612900"/>
          </a:xfrm>
        </p:grpSpPr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040803" y="3482377"/>
              <a:ext cx="6135936" cy="1246033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0094334" y="3533224"/>
              <a:ext cx="6009005" cy="1120775"/>
            </a:xfrm>
            <a:custGeom>
              <a:avLst/>
              <a:gdLst/>
              <a:ahLst/>
              <a:cxnLst/>
              <a:rect l="l" t="t" r="r" b="b"/>
              <a:pathLst>
                <a:path w="6009005" h="1120775">
                  <a:moveTo>
                    <a:pt x="5918898" y="0"/>
                  </a:moveTo>
                  <a:lnTo>
                    <a:pt x="89704" y="0"/>
                  </a:lnTo>
                  <a:lnTo>
                    <a:pt x="54784" y="7048"/>
                  </a:lnTo>
                  <a:lnTo>
                    <a:pt x="26271" y="26271"/>
                  </a:lnTo>
                  <a:lnTo>
                    <a:pt x="7048" y="54784"/>
                  </a:lnTo>
                  <a:lnTo>
                    <a:pt x="0" y="89704"/>
                  </a:lnTo>
                  <a:lnTo>
                    <a:pt x="0" y="1030680"/>
                  </a:lnTo>
                  <a:lnTo>
                    <a:pt x="7048" y="1065600"/>
                  </a:lnTo>
                  <a:lnTo>
                    <a:pt x="26271" y="1094113"/>
                  </a:lnTo>
                  <a:lnTo>
                    <a:pt x="54784" y="1113336"/>
                  </a:lnTo>
                  <a:lnTo>
                    <a:pt x="89704" y="1120384"/>
                  </a:lnTo>
                  <a:lnTo>
                    <a:pt x="5918898" y="1120384"/>
                  </a:lnTo>
                  <a:lnTo>
                    <a:pt x="5953813" y="1113336"/>
                  </a:lnTo>
                  <a:lnTo>
                    <a:pt x="5982327" y="1094113"/>
                  </a:lnTo>
                  <a:lnTo>
                    <a:pt x="6001552" y="1065600"/>
                  </a:lnTo>
                  <a:lnTo>
                    <a:pt x="6008602" y="1030680"/>
                  </a:lnTo>
                  <a:lnTo>
                    <a:pt x="6008602" y="89704"/>
                  </a:lnTo>
                  <a:lnTo>
                    <a:pt x="6001552" y="54784"/>
                  </a:lnTo>
                  <a:lnTo>
                    <a:pt x="5982327" y="26271"/>
                  </a:lnTo>
                  <a:lnTo>
                    <a:pt x="5953813" y="7048"/>
                  </a:lnTo>
                  <a:lnTo>
                    <a:pt x="59188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844789" y="3313338"/>
              <a:ext cx="6508115" cy="1587500"/>
            </a:xfrm>
            <a:custGeom>
              <a:avLst/>
              <a:gdLst/>
              <a:ahLst/>
              <a:cxnLst/>
              <a:rect l="l" t="t" r="r" b="b"/>
              <a:pathLst>
                <a:path w="6508115" h="1587500">
                  <a:moveTo>
                    <a:pt x="6396988" y="1587208"/>
                  </a:moveTo>
                  <a:lnTo>
                    <a:pt x="110698" y="1587208"/>
                  </a:lnTo>
                  <a:lnTo>
                    <a:pt x="67608" y="1578507"/>
                  </a:lnTo>
                  <a:lnTo>
                    <a:pt x="32421" y="1554781"/>
                  </a:lnTo>
                  <a:lnTo>
                    <a:pt x="8698" y="1519591"/>
                  </a:lnTo>
                  <a:lnTo>
                    <a:pt x="0" y="1476499"/>
                  </a:lnTo>
                  <a:lnTo>
                    <a:pt x="0" y="110708"/>
                  </a:lnTo>
                  <a:lnTo>
                    <a:pt x="8698" y="67612"/>
                  </a:lnTo>
                  <a:lnTo>
                    <a:pt x="32421" y="32423"/>
                  </a:lnTo>
                  <a:lnTo>
                    <a:pt x="67608" y="8699"/>
                  </a:lnTo>
                  <a:lnTo>
                    <a:pt x="110698" y="0"/>
                  </a:lnTo>
                  <a:lnTo>
                    <a:pt x="6396988" y="0"/>
                  </a:lnTo>
                  <a:lnTo>
                    <a:pt x="6440079" y="8699"/>
                  </a:lnTo>
                  <a:lnTo>
                    <a:pt x="6475270" y="32423"/>
                  </a:lnTo>
                  <a:lnTo>
                    <a:pt x="6498996" y="67612"/>
                  </a:lnTo>
                  <a:lnTo>
                    <a:pt x="6507697" y="110708"/>
                  </a:lnTo>
                  <a:lnTo>
                    <a:pt x="6507697" y="1476499"/>
                  </a:lnTo>
                  <a:lnTo>
                    <a:pt x="6498996" y="1519591"/>
                  </a:lnTo>
                  <a:lnTo>
                    <a:pt x="6475270" y="1554781"/>
                  </a:lnTo>
                  <a:lnTo>
                    <a:pt x="6440079" y="1578507"/>
                  </a:lnTo>
                  <a:lnTo>
                    <a:pt x="6396988" y="1587208"/>
                  </a:lnTo>
                  <a:close/>
                </a:path>
              </a:pathLst>
            </a:custGeom>
            <a:ln w="25339">
              <a:solidFill>
                <a:srgbClr val="00B0AA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0429040" y="3855653"/>
            <a:ext cx="5375275" cy="4781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950" spc="420" dirty="0">
                <a:solidFill>
                  <a:srgbClr val="00B0AA"/>
                </a:solidFill>
                <a:latin typeface="Franklin Gothic Medium"/>
                <a:cs typeface="Franklin Gothic Medium"/>
              </a:rPr>
              <a:t>ВОВЛЕКАЮЩИЙ</a:t>
            </a:r>
            <a:r>
              <a:rPr sz="2950" spc="135" dirty="0">
                <a:solidFill>
                  <a:srgbClr val="00B0AA"/>
                </a:solidFill>
                <a:latin typeface="Franklin Gothic Medium"/>
                <a:cs typeface="Franklin Gothic Medium"/>
              </a:rPr>
              <a:t> </a:t>
            </a:r>
            <a:r>
              <a:rPr sz="2950" spc="415" dirty="0">
                <a:solidFill>
                  <a:srgbClr val="00B0AA"/>
                </a:solidFill>
                <a:latin typeface="Franklin Gothic Medium"/>
                <a:cs typeface="Franklin Gothic Medium"/>
              </a:rPr>
              <a:t>КОНТЕНТ</a:t>
            </a:r>
            <a:endParaRPr sz="2950">
              <a:latin typeface="Franklin Gothic Medium"/>
              <a:cs typeface="Franklin Gothic Medium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8859667" y="6675421"/>
            <a:ext cx="5673090" cy="1598295"/>
            <a:chOff x="8859667" y="6675421"/>
            <a:chExt cx="5673090" cy="1598295"/>
          </a:xfrm>
        </p:grpSpPr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025128" y="6843531"/>
              <a:ext cx="5361091" cy="1246033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9082185" y="6900705"/>
              <a:ext cx="5227955" cy="1120775"/>
            </a:xfrm>
            <a:custGeom>
              <a:avLst/>
              <a:gdLst/>
              <a:ahLst/>
              <a:cxnLst/>
              <a:rect l="l" t="t" r="r" b="b"/>
              <a:pathLst>
                <a:path w="5227955" h="1120775">
                  <a:moveTo>
                    <a:pt x="5138000" y="0"/>
                  </a:moveTo>
                  <a:lnTo>
                    <a:pt x="89704" y="0"/>
                  </a:lnTo>
                  <a:lnTo>
                    <a:pt x="54784" y="7048"/>
                  </a:lnTo>
                  <a:lnTo>
                    <a:pt x="26271" y="26271"/>
                  </a:lnTo>
                  <a:lnTo>
                    <a:pt x="7048" y="54784"/>
                  </a:lnTo>
                  <a:lnTo>
                    <a:pt x="0" y="89704"/>
                  </a:lnTo>
                  <a:lnTo>
                    <a:pt x="0" y="1030680"/>
                  </a:lnTo>
                  <a:lnTo>
                    <a:pt x="7048" y="1065600"/>
                  </a:lnTo>
                  <a:lnTo>
                    <a:pt x="26271" y="1094113"/>
                  </a:lnTo>
                  <a:lnTo>
                    <a:pt x="54784" y="1113336"/>
                  </a:lnTo>
                  <a:lnTo>
                    <a:pt x="89704" y="1120384"/>
                  </a:lnTo>
                  <a:lnTo>
                    <a:pt x="5138000" y="1120384"/>
                  </a:lnTo>
                  <a:lnTo>
                    <a:pt x="5172915" y="1113336"/>
                  </a:lnTo>
                  <a:lnTo>
                    <a:pt x="5201429" y="1094113"/>
                  </a:lnTo>
                  <a:lnTo>
                    <a:pt x="5220654" y="1065600"/>
                  </a:lnTo>
                  <a:lnTo>
                    <a:pt x="5227704" y="1030680"/>
                  </a:lnTo>
                  <a:lnTo>
                    <a:pt x="5227704" y="89704"/>
                  </a:lnTo>
                  <a:lnTo>
                    <a:pt x="5220654" y="54784"/>
                  </a:lnTo>
                  <a:lnTo>
                    <a:pt x="5201429" y="26271"/>
                  </a:lnTo>
                  <a:lnTo>
                    <a:pt x="5172915" y="7048"/>
                  </a:lnTo>
                  <a:lnTo>
                    <a:pt x="5138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8865065" y="6680818"/>
              <a:ext cx="5662295" cy="1587500"/>
            </a:xfrm>
            <a:custGeom>
              <a:avLst/>
              <a:gdLst/>
              <a:ahLst/>
              <a:cxnLst/>
              <a:rect l="l" t="t" r="r" b="b"/>
              <a:pathLst>
                <a:path w="5662294" h="1587500">
                  <a:moveTo>
                    <a:pt x="5551234" y="1587208"/>
                  </a:moveTo>
                  <a:lnTo>
                    <a:pt x="110708" y="1587208"/>
                  </a:lnTo>
                  <a:lnTo>
                    <a:pt x="67617" y="1578507"/>
                  </a:lnTo>
                  <a:lnTo>
                    <a:pt x="32427" y="1554781"/>
                  </a:lnTo>
                  <a:lnTo>
                    <a:pt x="8700" y="1519591"/>
                  </a:lnTo>
                  <a:lnTo>
                    <a:pt x="0" y="1476499"/>
                  </a:lnTo>
                  <a:lnTo>
                    <a:pt x="0" y="110708"/>
                  </a:lnTo>
                  <a:lnTo>
                    <a:pt x="8700" y="67612"/>
                  </a:lnTo>
                  <a:lnTo>
                    <a:pt x="32427" y="32423"/>
                  </a:lnTo>
                  <a:lnTo>
                    <a:pt x="67617" y="8699"/>
                  </a:lnTo>
                  <a:lnTo>
                    <a:pt x="110708" y="0"/>
                  </a:lnTo>
                  <a:lnTo>
                    <a:pt x="5551234" y="0"/>
                  </a:lnTo>
                  <a:lnTo>
                    <a:pt x="5594325" y="8699"/>
                  </a:lnTo>
                  <a:lnTo>
                    <a:pt x="5629515" y="32423"/>
                  </a:lnTo>
                  <a:lnTo>
                    <a:pt x="5653242" y="67612"/>
                  </a:lnTo>
                  <a:lnTo>
                    <a:pt x="5661942" y="110708"/>
                  </a:lnTo>
                  <a:lnTo>
                    <a:pt x="5661942" y="1476499"/>
                  </a:lnTo>
                  <a:lnTo>
                    <a:pt x="5653242" y="1519591"/>
                  </a:lnTo>
                  <a:lnTo>
                    <a:pt x="5629515" y="1554781"/>
                  </a:lnTo>
                  <a:lnTo>
                    <a:pt x="5594325" y="1578507"/>
                  </a:lnTo>
                  <a:lnTo>
                    <a:pt x="5551234" y="1587208"/>
                  </a:lnTo>
                  <a:close/>
                </a:path>
              </a:pathLst>
            </a:custGeom>
            <a:ln w="10470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9653827" y="7223137"/>
            <a:ext cx="4150995" cy="4781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950" spc="355" dirty="0">
                <a:solidFill>
                  <a:srgbClr val="424242"/>
                </a:solidFill>
                <a:latin typeface="Franklin Gothic Medium"/>
                <a:cs typeface="Franklin Gothic Medium"/>
              </a:rPr>
              <a:t>СТАРТ</a:t>
            </a:r>
            <a:r>
              <a:rPr sz="2950" spc="75" dirty="0">
                <a:solidFill>
                  <a:srgbClr val="424242"/>
                </a:solidFill>
                <a:latin typeface="Franklin Gothic Medium"/>
                <a:cs typeface="Franklin Gothic Medium"/>
              </a:rPr>
              <a:t> </a:t>
            </a:r>
            <a:r>
              <a:rPr sz="2950" spc="445" dirty="0">
                <a:solidFill>
                  <a:srgbClr val="424242"/>
                </a:solidFill>
                <a:latin typeface="Franklin Gothic Medium"/>
                <a:cs typeface="Franklin Gothic Medium"/>
              </a:rPr>
              <a:t>ОЛИМПИАДЫ</a:t>
            </a:r>
            <a:endParaRPr sz="2950">
              <a:latin typeface="Franklin Gothic Medium"/>
              <a:cs typeface="Franklin Gothic Medium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4308201" y="6673554"/>
            <a:ext cx="2873375" cy="1602105"/>
            <a:chOff x="4308201" y="6673554"/>
            <a:chExt cx="2873375" cy="1602105"/>
          </a:xfrm>
        </p:grpSpPr>
        <p:pic>
          <p:nvPicPr>
            <p:cNvPr id="22" name="object 2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22270" y="6905982"/>
              <a:ext cx="2471128" cy="1162264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4558246" y="6941244"/>
              <a:ext cx="2372995" cy="1066800"/>
            </a:xfrm>
            <a:custGeom>
              <a:avLst/>
              <a:gdLst/>
              <a:ahLst/>
              <a:cxnLst/>
              <a:rect l="l" t="t" r="r" b="b"/>
              <a:pathLst>
                <a:path w="2372995" h="1066800">
                  <a:moveTo>
                    <a:pt x="2278663" y="0"/>
                  </a:moveTo>
                  <a:lnTo>
                    <a:pt x="94007" y="0"/>
                  </a:lnTo>
                  <a:lnTo>
                    <a:pt x="57413" y="7388"/>
                  </a:lnTo>
                  <a:lnTo>
                    <a:pt x="27531" y="27535"/>
                  </a:lnTo>
                  <a:lnTo>
                    <a:pt x="7386" y="57417"/>
                  </a:lnTo>
                  <a:lnTo>
                    <a:pt x="0" y="94007"/>
                  </a:lnTo>
                  <a:lnTo>
                    <a:pt x="0" y="972347"/>
                  </a:lnTo>
                  <a:lnTo>
                    <a:pt x="7386" y="1008937"/>
                  </a:lnTo>
                  <a:lnTo>
                    <a:pt x="27531" y="1038819"/>
                  </a:lnTo>
                  <a:lnTo>
                    <a:pt x="57413" y="1058966"/>
                  </a:lnTo>
                  <a:lnTo>
                    <a:pt x="94007" y="1066354"/>
                  </a:lnTo>
                  <a:lnTo>
                    <a:pt x="2278663" y="1066354"/>
                  </a:lnTo>
                  <a:lnTo>
                    <a:pt x="2315258" y="1058966"/>
                  </a:lnTo>
                  <a:lnTo>
                    <a:pt x="2345139" y="1038819"/>
                  </a:lnTo>
                  <a:lnTo>
                    <a:pt x="2365284" y="1008937"/>
                  </a:lnTo>
                  <a:lnTo>
                    <a:pt x="2372671" y="972347"/>
                  </a:lnTo>
                  <a:lnTo>
                    <a:pt x="2372671" y="94007"/>
                  </a:lnTo>
                  <a:lnTo>
                    <a:pt x="2365284" y="57417"/>
                  </a:lnTo>
                  <a:lnTo>
                    <a:pt x="2345139" y="27535"/>
                  </a:lnTo>
                  <a:lnTo>
                    <a:pt x="2315258" y="7388"/>
                  </a:lnTo>
                  <a:lnTo>
                    <a:pt x="22786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313281" y="6678634"/>
              <a:ext cx="2863215" cy="1591945"/>
            </a:xfrm>
            <a:custGeom>
              <a:avLst/>
              <a:gdLst/>
              <a:ahLst/>
              <a:cxnLst/>
              <a:rect l="l" t="t" r="r" b="b"/>
              <a:pathLst>
                <a:path w="2863215" h="1591945">
                  <a:moveTo>
                    <a:pt x="2753329" y="1591574"/>
                  </a:moveTo>
                  <a:lnTo>
                    <a:pt x="109274" y="1591574"/>
                  </a:lnTo>
                  <a:lnTo>
                    <a:pt x="66738" y="1582987"/>
                  </a:lnTo>
                  <a:lnTo>
                    <a:pt x="32004" y="1559570"/>
                  </a:lnTo>
                  <a:lnTo>
                    <a:pt x="8586" y="1524836"/>
                  </a:lnTo>
                  <a:lnTo>
                    <a:pt x="0" y="1482300"/>
                  </a:lnTo>
                  <a:lnTo>
                    <a:pt x="0" y="109274"/>
                  </a:lnTo>
                  <a:lnTo>
                    <a:pt x="8586" y="66738"/>
                  </a:lnTo>
                  <a:lnTo>
                    <a:pt x="32004" y="32004"/>
                  </a:lnTo>
                  <a:lnTo>
                    <a:pt x="66738" y="8586"/>
                  </a:lnTo>
                  <a:lnTo>
                    <a:pt x="109274" y="0"/>
                  </a:lnTo>
                  <a:lnTo>
                    <a:pt x="2753329" y="0"/>
                  </a:lnTo>
                  <a:lnTo>
                    <a:pt x="2795865" y="8586"/>
                  </a:lnTo>
                  <a:lnTo>
                    <a:pt x="2830599" y="32004"/>
                  </a:lnTo>
                  <a:lnTo>
                    <a:pt x="2854017" y="66738"/>
                  </a:lnTo>
                  <a:lnTo>
                    <a:pt x="2862603" y="109274"/>
                  </a:lnTo>
                  <a:lnTo>
                    <a:pt x="2862603" y="1482300"/>
                  </a:lnTo>
                  <a:lnTo>
                    <a:pt x="2854017" y="1524836"/>
                  </a:lnTo>
                  <a:lnTo>
                    <a:pt x="2830599" y="1559570"/>
                  </a:lnTo>
                  <a:lnTo>
                    <a:pt x="2795865" y="1582987"/>
                  </a:lnTo>
                  <a:lnTo>
                    <a:pt x="2753329" y="1591574"/>
                  </a:lnTo>
                  <a:close/>
                </a:path>
              </a:pathLst>
            </a:custGeom>
            <a:ln w="9675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5226372" y="7229910"/>
            <a:ext cx="1089025" cy="4781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950" spc="484" dirty="0">
                <a:solidFill>
                  <a:srgbClr val="424242"/>
                </a:solidFill>
                <a:latin typeface="Franklin Gothic Medium"/>
                <a:cs typeface="Franklin Gothic Medium"/>
              </a:rPr>
              <a:t>И</a:t>
            </a:r>
            <a:r>
              <a:rPr sz="2950" spc="305" dirty="0">
                <a:solidFill>
                  <a:srgbClr val="424242"/>
                </a:solidFill>
                <a:latin typeface="Franklin Gothic Medium"/>
                <a:cs typeface="Franklin Gothic Medium"/>
              </a:rPr>
              <a:t>Т</a:t>
            </a:r>
            <a:r>
              <a:rPr sz="2950" spc="505" dirty="0">
                <a:solidFill>
                  <a:srgbClr val="424242"/>
                </a:solidFill>
                <a:latin typeface="Franklin Gothic Medium"/>
                <a:cs typeface="Franklin Gothic Medium"/>
              </a:rPr>
              <a:t>ОГ</a:t>
            </a:r>
            <a:endParaRPr sz="2950">
              <a:latin typeface="Franklin Gothic Medium"/>
              <a:cs typeface="Franklin Gothic Medium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5882778" y="2518051"/>
            <a:ext cx="11739245" cy="5157470"/>
            <a:chOff x="5882778" y="2518051"/>
            <a:chExt cx="11739245" cy="5157470"/>
          </a:xfrm>
        </p:grpSpPr>
        <p:sp>
          <p:nvSpPr>
            <p:cNvPr id="27" name="object 27"/>
            <p:cNvSpPr/>
            <p:nvPr/>
          </p:nvSpPr>
          <p:spPr>
            <a:xfrm>
              <a:off x="11208730" y="2599492"/>
              <a:ext cx="558800" cy="426720"/>
            </a:xfrm>
            <a:custGeom>
              <a:avLst/>
              <a:gdLst/>
              <a:ahLst/>
              <a:cxnLst/>
              <a:rect l="l" t="t" r="r" b="b"/>
              <a:pathLst>
                <a:path w="558800" h="426719">
                  <a:moveTo>
                    <a:pt x="192748" y="0"/>
                  </a:moveTo>
                  <a:lnTo>
                    <a:pt x="558223" y="413516"/>
                  </a:lnTo>
                  <a:lnTo>
                    <a:pt x="0" y="426573"/>
                  </a:lnTo>
                </a:path>
              </a:pathLst>
            </a:custGeom>
            <a:ln w="10470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828596" y="2523286"/>
              <a:ext cx="4932045" cy="790575"/>
            </a:xfrm>
            <a:custGeom>
              <a:avLst/>
              <a:gdLst/>
              <a:ahLst/>
              <a:cxnLst/>
              <a:rect l="l" t="t" r="r" b="b"/>
              <a:pathLst>
                <a:path w="4932045" h="790575">
                  <a:moveTo>
                    <a:pt x="0" y="790049"/>
                  </a:moveTo>
                  <a:lnTo>
                    <a:pt x="32521" y="766202"/>
                  </a:lnTo>
                  <a:lnTo>
                    <a:pt x="65480" y="742670"/>
                  </a:lnTo>
                  <a:lnTo>
                    <a:pt x="98870" y="719457"/>
                  </a:lnTo>
                  <a:lnTo>
                    <a:pt x="132688" y="696564"/>
                  </a:lnTo>
                  <a:lnTo>
                    <a:pt x="166927" y="673993"/>
                  </a:lnTo>
                  <a:lnTo>
                    <a:pt x="201584" y="651748"/>
                  </a:lnTo>
                  <a:lnTo>
                    <a:pt x="236653" y="629831"/>
                  </a:lnTo>
                  <a:lnTo>
                    <a:pt x="272130" y="608244"/>
                  </a:lnTo>
                  <a:lnTo>
                    <a:pt x="308008" y="586989"/>
                  </a:lnTo>
                  <a:lnTo>
                    <a:pt x="344285" y="566069"/>
                  </a:lnTo>
                  <a:lnTo>
                    <a:pt x="380954" y="545487"/>
                  </a:lnTo>
                  <a:lnTo>
                    <a:pt x="418011" y="525244"/>
                  </a:lnTo>
                  <a:lnTo>
                    <a:pt x="455451" y="505344"/>
                  </a:lnTo>
                  <a:lnTo>
                    <a:pt x="493269" y="485788"/>
                  </a:lnTo>
                  <a:lnTo>
                    <a:pt x="531459" y="466579"/>
                  </a:lnTo>
                  <a:lnTo>
                    <a:pt x="570018" y="447720"/>
                  </a:lnTo>
                  <a:lnTo>
                    <a:pt x="608940" y="429213"/>
                  </a:lnTo>
                  <a:lnTo>
                    <a:pt x="648221" y="411061"/>
                  </a:lnTo>
                  <a:lnTo>
                    <a:pt x="687855" y="393265"/>
                  </a:lnTo>
                  <a:lnTo>
                    <a:pt x="727837" y="375828"/>
                  </a:lnTo>
                  <a:lnTo>
                    <a:pt x="768163" y="358753"/>
                  </a:lnTo>
                  <a:lnTo>
                    <a:pt x="808828" y="342042"/>
                  </a:lnTo>
                  <a:lnTo>
                    <a:pt x="849826" y="325697"/>
                  </a:lnTo>
                  <a:lnTo>
                    <a:pt x="891154" y="309722"/>
                  </a:lnTo>
                  <a:lnTo>
                    <a:pt x="932805" y="294117"/>
                  </a:lnTo>
                  <a:lnTo>
                    <a:pt x="974776" y="278887"/>
                  </a:lnTo>
                  <a:lnTo>
                    <a:pt x="1017060" y="264033"/>
                  </a:lnTo>
                  <a:lnTo>
                    <a:pt x="1059654" y="249557"/>
                  </a:lnTo>
                  <a:lnTo>
                    <a:pt x="1102552" y="235463"/>
                  </a:lnTo>
                  <a:lnTo>
                    <a:pt x="1145750" y="221752"/>
                  </a:lnTo>
                  <a:lnTo>
                    <a:pt x="1189242" y="208426"/>
                  </a:lnTo>
                  <a:lnTo>
                    <a:pt x="1233024" y="195490"/>
                  </a:lnTo>
                  <a:lnTo>
                    <a:pt x="1277091" y="182944"/>
                  </a:lnTo>
                  <a:lnTo>
                    <a:pt x="1321437" y="170791"/>
                  </a:lnTo>
                  <a:lnTo>
                    <a:pt x="1366059" y="159034"/>
                  </a:lnTo>
                  <a:lnTo>
                    <a:pt x="1410950" y="147674"/>
                  </a:lnTo>
                  <a:lnTo>
                    <a:pt x="1456107" y="136716"/>
                  </a:lnTo>
                  <a:lnTo>
                    <a:pt x="1501524" y="126160"/>
                  </a:lnTo>
                  <a:lnTo>
                    <a:pt x="1547196" y="116009"/>
                  </a:lnTo>
                  <a:lnTo>
                    <a:pt x="1593118" y="106267"/>
                  </a:lnTo>
                  <a:lnTo>
                    <a:pt x="1639286" y="96934"/>
                  </a:lnTo>
                  <a:lnTo>
                    <a:pt x="1685695" y="88014"/>
                  </a:lnTo>
                  <a:lnTo>
                    <a:pt x="1732339" y="79509"/>
                  </a:lnTo>
                  <a:lnTo>
                    <a:pt x="1779214" y="71422"/>
                  </a:lnTo>
                  <a:lnTo>
                    <a:pt x="1826315" y="63754"/>
                  </a:lnTo>
                  <a:lnTo>
                    <a:pt x="1873637" y="56509"/>
                  </a:lnTo>
                  <a:lnTo>
                    <a:pt x="1921175" y="49689"/>
                  </a:lnTo>
                  <a:lnTo>
                    <a:pt x="1968924" y="43295"/>
                  </a:lnTo>
                  <a:lnTo>
                    <a:pt x="2016879" y="37331"/>
                  </a:lnTo>
                  <a:lnTo>
                    <a:pt x="2065036" y="31800"/>
                  </a:lnTo>
                  <a:lnTo>
                    <a:pt x="2113389" y="26702"/>
                  </a:lnTo>
                  <a:lnTo>
                    <a:pt x="2161934" y="22042"/>
                  </a:lnTo>
                  <a:lnTo>
                    <a:pt x="2210665" y="17821"/>
                  </a:lnTo>
                  <a:lnTo>
                    <a:pt x="2259578" y="14042"/>
                  </a:lnTo>
                  <a:lnTo>
                    <a:pt x="2308668" y="10706"/>
                  </a:lnTo>
                  <a:lnTo>
                    <a:pt x="2357930" y="7818"/>
                  </a:lnTo>
                  <a:lnTo>
                    <a:pt x="2407359" y="5378"/>
                  </a:lnTo>
                  <a:lnTo>
                    <a:pt x="2456949" y="3390"/>
                  </a:lnTo>
                  <a:lnTo>
                    <a:pt x="2506697" y="1855"/>
                  </a:lnTo>
                  <a:lnTo>
                    <a:pt x="2556598" y="777"/>
                  </a:lnTo>
                  <a:lnTo>
                    <a:pt x="2606645" y="158"/>
                  </a:lnTo>
                  <a:lnTo>
                    <a:pt x="2656836" y="0"/>
                  </a:lnTo>
                  <a:lnTo>
                    <a:pt x="2707163" y="305"/>
                  </a:lnTo>
                  <a:lnTo>
                    <a:pt x="2757624" y="1076"/>
                  </a:lnTo>
                  <a:lnTo>
                    <a:pt x="2808212" y="2316"/>
                  </a:lnTo>
                  <a:lnTo>
                    <a:pt x="2858923" y="4026"/>
                  </a:lnTo>
                  <a:lnTo>
                    <a:pt x="2909752" y="6210"/>
                  </a:lnTo>
                  <a:lnTo>
                    <a:pt x="2960694" y="8870"/>
                  </a:lnTo>
                  <a:lnTo>
                    <a:pt x="3011744" y="12007"/>
                  </a:lnTo>
                  <a:lnTo>
                    <a:pt x="3062898" y="15625"/>
                  </a:lnTo>
                  <a:lnTo>
                    <a:pt x="3114149" y="19727"/>
                  </a:lnTo>
                  <a:lnTo>
                    <a:pt x="3165494" y="24313"/>
                  </a:lnTo>
                  <a:lnTo>
                    <a:pt x="3216928" y="29387"/>
                  </a:lnTo>
                  <a:lnTo>
                    <a:pt x="3268445" y="34952"/>
                  </a:lnTo>
                  <a:lnTo>
                    <a:pt x="3320041" y="41009"/>
                  </a:lnTo>
                  <a:lnTo>
                    <a:pt x="3371711" y="47562"/>
                  </a:lnTo>
                  <a:lnTo>
                    <a:pt x="3423450" y="54612"/>
                  </a:lnTo>
                  <a:lnTo>
                    <a:pt x="3475252" y="62162"/>
                  </a:lnTo>
                  <a:lnTo>
                    <a:pt x="3527114" y="70214"/>
                  </a:lnTo>
                  <a:lnTo>
                    <a:pt x="3579030" y="78771"/>
                  </a:lnTo>
                  <a:lnTo>
                    <a:pt x="3630995" y="87835"/>
                  </a:lnTo>
                  <a:lnTo>
                    <a:pt x="3683004" y="97409"/>
                  </a:lnTo>
                  <a:lnTo>
                    <a:pt x="3735053" y="107495"/>
                  </a:lnTo>
                  <a:lnTo>
                    <a:pt x="3787137" y="118096"/>
                  </a:lnTo>
                  <a:lnTo>
                    <a:pt x="3839250" y="129213"/>
                  </a:lnTo>
                  <a:lnTo>
                    <a:pt x="3891388" y="140850"/>
                  </a:lnTo>
                  <a:lnTo>
                    <a:pt x="3943546" y="153009"/>
                  </a:lnTo>
                  <a:lnTo>
                    <a:pt x="3995718" y="165692"/>
                  </a:lnTo>
                  <a:lnTo>
                    <a:pt x="4047901" y="178902"/>
                  </a:lnTo>
                  <a:lnTo>
                    <a:pt x="4100089" y="192640"/>
                  </a:lnTo>
                  <a:lnTo>
                    <a:pt x="4152277" y="206910"/>
                  </a:lnTo>
                  <a:lnTo>
                    <a:pt x="4204460" y="221714"/>
                  </a:lnTo>
                  <a:lnTo>
                    <a:pt x="4256634" y="237055"/>
                  </a:lnTo>
                  <a:lnTo>
                    <a:pt x="4308793" y="252934"/>
                  </a:lnTo>
                  <a:lnTo>
                    <a:pt x="4360933" y="269355"/>
                  </a:lnTo>
                  <a:lnTo>
                    <a:pt x="4413048" y="286319"/>
                  </a:lnTo>
                  <a:lnTo>
                    <a:pt x="4465135" y="303829"/>
                  </a:lnTo>
                  <a:lnTo>
                    <a:pt x="4517187" y="321887"/>
                  </a:lnTo>
                  <a:lnTo>
                    <a:pt x="4569200" y="340497"/>
                  </a:lnTo>
                  <a:lnTo>
                    <a:pt x="4621169" y="359660"/>
                  </a:lnTo>
                  <a:lnTo>
                    <a:pt x="4673089" y="379378"/>
                  </a:lnTo>
                  <a:lnTo>
                    <a:pt x="4724956" y="399655"/>
                  </a:lnTo>
                  <a:lnTo>
                    <a:pt x="4776764" y="420493"/>
                  </a:lnTo>
                  <a:lnTo>
                    <a:pt x="4828508" y="441893"/>
                  </a:lnTo>
                  <a:lnTo>
                    <a:pt x="4880184" y="463859"/>
                  </a:lnTo>
                  <a:lnTo>
                    <a:pt x="4931787" y="486393"/>
                  </a:lnTo>
                </a:path>
              </a:pathLst>
            </a:custGeom>
            <a:ln w="10470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4854066" y="7203951"/>
              <a:ext cx="523875" cy="466090"/>
            </a:xfrm>
            <a:custGeom>
              <a:avLst/>
              <a:gdLst/>
              <a:ahLst/>
              <a:cxnLst/>
              <a:rect l="l" t="t" r="r" b="b"/>
              <a:pathLst>
                <a:path w="523875" h="466090">
                  <a:moveTo>
                    <a:pt x="479796" y="0"/>
                  </a:moveTo>
                  <a:lnTo>
                    <a:pt x="0" y="272714"/>
                  </a:lnTo>
                  <a:lnTo>
                    <a:pt x="523858" y="466017"/>
                  </a:lnTo>
                </a:path>
              </a:pathLst>
            </a:custGeom>
            <a:ln w="10470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4870236" y="4098652"/>
              <a:ext cx="2746375" cy="3371850"/>
            </a:xfrm>
            <a:custGeom>
              <a:avLst/>
              <a:gdLst/>
              <a:ahLst/>
              <a:cxnLst/>
              <a:rect l="l" t="t" r="r" b="b"/>
              <a:pathLst>
                <a:path w="2746375" h="3371850">
                  <a:moveTo>
                    <a:pt x="1486865" y="0"/>
                  </a:moveTo>
                  <a:lnTo>
                    <a:pt x="1543331" y="15055"/>
                  </a:lnTo>
                  <a:lnTo>
                    <a:pt x="1599028" y="32263"/>
                  </a:lnTo>
                  <a:lnTo>
                    <a:pt x="1653915" y="51567"/>
                  </a:lnTo>
                  <a:lnTo>
                    <a:pt x="1707951" y="72910"/>
                  </a:lnTo>
                  <a:lnTo>
                    <a:pt x="1761096" y="96237"/>
                  </a:lnTo>
                  <a:lnTo>
                    <a:pt x="1813308" y="121489"/>
                  </a:lnTo>
                  <a:lnTo>
                    <a:pt x="1864547" y="148612"/>
                  </a:lnTo>
                  <a:lnTo>
                    <a:pt x="1914770" y="177547"/>
                  </a:lnTo>
                  <a:lnTo>
                    <a:pt x="1963938" y="208240"/>
                  </a:lnTo>
                  <a:lnTo>
                    <a:pt x="2012008" y="240632"/>
                  </a:lnTo>
                  <a:lnTo>
                    <a:pt x="2058941" y="274668"/>
                  </a:lnTo>
                  <a:lnTo>
                    <a:pt x="2104695" y="310291"/>
                  </a:lnTo>
                  <a:lnTo>
                    <a:pt x="2149228" y="347444"/>
                  </a:lnTo>
                  <a:lnTo>
                    <a:pt x="2192501" y="386071"/>
                  </a:lnTo>
                  <a:lnTo>
                    <a:pt x="2234472" y="426116"/>
                  </a:lnTo>
                  <a:lnTo>
                    <a:pt x="2275099" y="467521"/>
                  </a:lnTo>
                  <a:lnTo>
                    <a:pt x="2314342" y="510230"/>
                  </a:lnTo>
                  <a:lnTo>
                    <a:pt x="2352160" y="554187"/>
                  </a:lnTo>
                  <a:lnTo>
                    <a:pt x="2388512" y="599335"/>
                  </a:lnTo>
                  <a:lnTo>
                    <a:pt x="2423356" y="645618"/>
                  </a:lnTo>
                  <a:lnTo>
                    <a:pt x="2456652" y="692978"/>
                  </a:lnTo>
                  <a:lnTo>
                    <a:pt x="2488359" y="741360"/>
                  </a:lnTo>
                  <a:lnTo>
                    <a:pt x="2518435" y="790707"/>
                  </a:lnTo>
                  <a:lnTo>
                    <a:pt x="2546840" y="840962"/>
                  </a:lnTo>
                  <a:lnTo>
                    <a:pt x="2573533" y="892069"/>
                  </a:lnTo>
                  <a:lnTo>
                    <a:pt x="2598471" y="943971"/>
                  </a:lnTo>
                  <a:lnTo>
                    <a:pt x="2621616" y="996611"/>
                  </a:lnTo>
                  <a:lnTo>
                    <a:pt x="2642924" y="1049934"/>
                  </a:lnTo>
                  <a:lnTo>
                    <a:pt x="2662356" y="1103882"/>
                  </a:lnTo>
                  <a:lnTo>
                    <a:pt x="2679870" y="1158399"/>
                  </a:lnTo>
                  <a:lnTo>
                    <a:pt x="2695426" y="1213428"/>
                  </a:lnTo>
                  <a:lnTo>
                    <a:pt x="2708982" y="1268914"/>
                  </a:lnTo>
                  <a:lnTo>
                    <a:pt x="2720497" y="1324798"/>
                  </a:lnTo>
                  <a:lnTo>
                    <a:pt x="2729930" y="1381025"/>
                  </a:lnTo>
                  <a:lnTo>
                    <a:pt x="2737240" y="1437539"/>
                  </a:lnTo>
                  <a:lnTo>
                    <a:pt x="2742387" y="1494281"/>
                  </a:lnTo>
                  <a:lnTo>
                    <a:pt x="2745328" y="1551197"/>
                  </a:lnTo>
                  <a:lnTo>
                    <a:pt x="2746023" y="1608230"/>
                  </a:lnTo>
                  <a:lnTo>
                    <a:pt x="2745516" y="1636772"/>
                  </a:lnTo>
                  <a:lnTo>
                    <a:pt x="2742765" y="1693873"/>
                  </a:lnTo>
                  <a:lnTo>
                    <a:pt x="2737666" y="1750949"/>
                  </a:lnTo>
                  <a:lnTo>
                    <a:pt x="2730177" y="1807944"/>
                  </a:lnTo>
                  <a:lnTo>
                    <a:pt x="2720258" y="1864800"/>
                  </a:lnTo>
                  <a:lnTo>
                    <a:pt x="2707867" y="1921462"/>
                  </a:lnTo>
                  <a:lnTo>
                    <a:pt x="2692963" y="1977873"/>
                  </a:lnTo>
                  <a:lnTo>
                    <a:pt x="2675505" y="2033976"/>
                  </a:lnTo>
                  <a:lnTo>
                    <a:pt x="2655453" y="2089715"/>
                  </a:lnTo>
                  <a:lnTo>
                    <a:pt x="2632764" y="2145033"/>
                  </a:lnTo>
                  <a:lnTo>
                    <a:pt x="2607399" y="2199873"/>
                  </a:lnTo>
                  <a:lnTo>
                    <a:pt x="2579316" y="2254180"/>
                  </a:lnTo>
                  <a:lnTo>
                    <a:pt x="2548473" y="2307896"/>
                  </a:lnTo>
                  <a:lnTo>
                    <a:pt x="2514831" y="2360965"/>
                  </a:lnTo>
                  <a:lnTo>
                    <a:pt x="2478348" y="2413331"/>
                  </a:lnTo>
                  <a:lnTo>
                    <a:pt x="2438982" y="2464936"/>
                  </a:lnTo>
                  <a:lnTo>
                    <a:pt x="2396694" y="2515725"/>
                  </a:lnTo>
                  <a:lnTo>
                    <a:pt x="2351441" y="2565640"/>
                  </a:lnTo>
                  <a:lnTo>
                    <a:pt x="2303183" y="2614625"/>
                  </a:lnTo>
                  <a:lnTo>
                    <a:pt x="2251879" y="2662624"/>
                  </a:lnTo>
                  <a:lnTo>
                    <a:pt x="2197487" y="2709580"/>
                  </a:lnTo>
                  <a:lnTo>
                    <a:pt x="2139967" y="2755437"/>
                  </a:lnTo>
                  <a:lnTo>
                    <a:pt x="2079278" y="2800137"/>
                  </a:lnTo>
                  <a:lnTo>
                    <a:pt x="2047732" y="2822036"/>
                  </a:lnTo>
                  <a:lnTo>
                    <a:pt x="2015378" y="2843625"/>
                  </a:lnTo>
                  <a:lnTo>
                    <a:pt x="1982212" y="2864896"/>
                  </a:lnTo>
                  <a:lnTo>
                    <a:pt x="1948227" y="2885843"/>
                  </a:lnTo>
                  <a:lnTo>
                    <a:pt x="1913420" y="2906459"/>
                  </a:lnTo>
                  <a:lnTo>
                    <a:pt x="1877784" y="2926736"/>
                  </a:lnTo>
                  <a:lnTo>
                    <a:pt x="1841314" y="2946668"/>
                  </a:lnTo>
                  <a:lnTo>
                    <a:pt x="1804007" y="2966246"/>
                  </a:lnTo>
                  <a:lnTo>
                    <a:pt x="1765855" y="2985466"/>
                  </a:lnTo>
                  <a:lnTo>
                    <a:pt x="1726855" y="3004318"/>
                  </a:lnTo>
                  <a:lnTo>
                    <a:pt x="1687001" y="3022797"/>
                  </a:lnTo>
                  <a:lnTo>
                    <a:pt x="1646288" y="3040894"/>
                  </a:lnTo>
                  <a:lnTo>
                    <a:pt x="1604710" y="3058604"/>
                  </a:lnTo>
                  <a:lnTo>
                    <a:pt x="1562264" y="3075918"/>
                  </a:lnTo>
                  <a:lnTo>
                    <a:pt x="1518943" y="3092831"/>
                  </a:lnTo>
                  <a:lnTo>
                    <a:pt x="1474742" y="3109334"/>
                  </a:lnTo>
                  <a:lnTo>
                    <a:pt x="1429657" y="3125421"/>
                  </a:lnTo>
                  <a:lnTo>
                    <a:pt x="1383682" y="3141084"/>
                  </a:lnTo>
                  <a:lnTo>
                    <a:pt x="1336812" y="3156318"/>
                  </a:lnTo>
                  <a:lnTo>
                    <a:pt x="1289042" y="3171113"/>
                  </a:lnTo>
                  <a:lnTo>
                    <a:pt x="1240366" y="3185464"/>
                  </a:lnTo>
                  <a:lnTo>
                    <a:pt x="1190781" y="3199364"/>
                  </a:lnTo>
                  <a:lnTo>
                    <a:pt x="1140280" y="3212805"/>
                  </a:lnTo>
                  <a:lnTo>
                    <a:pt x="1088858" y="3225780"/>
                  </a:lnTo>
                  <a:lnTo>
                    <a:pt x="1036511" y="3238282"/>
                  </a:lnTo>
                  <a:lnTo>
                    <a:pt x="983233" y="3250304"/>
                  </a:lnTo>
                  <a:lnTo>
                    <a:pt x="929018" y="3261839"/>
                  </a:lnTo>
                  <a:lnTo>
                    <a:pt x="873863" y="3272881"/>
                  </a:lnTo>
                  <a:lnTo>
                    <a:pt x="817761" y="3283421"/>
                  </a:lnTo>
                  <a:lnTo>
                    <a:pt x="760709" y="3293453"/>
                  </a:lnTo>
                  <a:lnTo>
                    <a:pt x="702699" y="3302969"/>
                  </a:lnTo>
                  <a:lnTo>
                    <a:pt x="643728" y="3311964"/>
                  </a:lnTo>
                  <a:lnTo>
                    <a:pt x="583790" y="3320429"/>
                  </a:lnTo>
                  <a:lnTo>
                    <a:pt x="522881" y="3328357"/>
                  </a:lnTo>
                  <a:lnTo>
                    <a:pt x="460994" y="3335742"/>
                  </a:lnTo>
                  <a:lnTo>
                    <a:pt x="398125" y="3342577"/>
                  </a:lnTo>
                  <a:lnTo>
                    <a:pt x="334269" y="3348853"/>
                  </a:lnTo>
                  <a:lnTo>
                    <a:pt x="269420" y="3354565"/>
                  </a:lnTo>
                  <a:lnTo>
                    <a:pt x="203574" y="3359706"/>
                  </a:lnTo>
                  <a:lnTo>
                    <a:pt x="136726" y="3364267"/>
                  </a:lnTo>
                  <a:lnTo>
                    <a:pt x="68869" y="3368242"/>
                  </a:lnTo>
                  <a:lnTo>
                    <a:pt x="0" y="3371625"/>
                  </a:lnTo>
                </a:path>
              </a:pathLst>
            </a:custGeom>
            <a:ln w="10470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888013" y="6065912"/>
              <a:ext cx="557530" cy="442595"/>
            </a:xfrm>
            <a:custGeom>
              <a:avLst/>
              <a:gdLst/>
              <a:ahLst/>
              <a:cxnLst/>
              <a:rect l="l" t="t" r="r" b="b"/>
              <a:pathLst>
                <a:path w="557529" h="442595">
                  <a:moveTo>
                    <a:pt x="330042" y="0"/>
                  </a:moveTo>
                  <a:lnTo>
                    <a:pt x="0" y="442311"/>
                  </a:lnTo>
                  <a:lnTo>
                    <a:pt x="557396" y="409181"/>
                  </a:lnTo>
                </a:path>
              </a:pathLst>
            </a:custGeom>
            <a:ln w="10470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896687" y="5958061"/>
              <a:ext cx="4262120" cy="716915"/>
            </a:xfrm>
            <a:custGeom>
              <a:avLst/>
              <a:gdLst/>
              <a:ahLst/>
              <a:cxnLst/>
              <a:rect l="l" t="t" r="r" b="b"/>
              <a:pathLst>
                <a:path w="4262120" h="716915">
                  <a:moveTo>
                    <a:pt x="4261650" y="716428"/>
                  </a:moveTo>
                  <a:lnTo>
                    <a:pt x="4214579" y="683469"/>
                  </a:lnTo>
                  <a:lnTo>
                    <a:pt x="4167281" y="651380"/>
                  </a:lnTo>
                  <a:lnTo>
                    <a:pt x="4119764" y="620155"/>
                  </a:lnTo>
                  <a:lnTo>
                    <a:pt x="4072036" y="589787"/>
                  </a:lnTo>
                  <a:lnTo>
                    <a:pt x="4024108" y="560270"/>
                  </a:lnTo>
                  <a:lnTo>
                    <a:pt x="3975987" y="531596"/>
                  </a:lnTo>
                  <a:lnTo>
                    <a:pt x="3927682" y="503760"/>
                  </a:lnTo>
                  <a:lnTo>
                    <a:pt x="3879203" y="476754"/>
                  </a:lnTo>
                  <a:lnTo>
                    <a:pt x="3830559" y="450572"/>
                  </a:lnTo>
                  <a:lnTo>
                    <a:pt x="3781757" y="425206"/>
                  </a:lnTo>
                  <a:lnTo>
                    <a:pt x="3732807" y="400652"/>
                  </a:lnTo>
                  <a:lnTo>
                    <a:pt x="3683718" y="376901"/>
                  </a:lnTo>
                  <a:lnTo>
                    <a:pt x="3634499" y="353947"/>
                  </a:lnTo>
                  <a:lnTo>
                    <a:pt x="3585159" y="331783"/>
                  </a:lnTo>
                  <a:lnTo>
                    <a:pt x="3535706" y="310404"/>
                  </a:lnTo>
                  <a:lnTo>
                    <a:pt x="3486149" y="289801"/>
                  </a:lnTo>
                  <a:lnTo>
                    <a:pt x="3436497" y="269969"/>
                  </a:lnTo>
                  <a:lnTo>
                    <a:pt x="3386760" y="250901"/>
                  </a:lnTo>
                  <a:lnTo>
                    <a:pt x="3336945" y="232589"/>
                  </a:lnTo>
                  <a:lnTo>
                    <a:pt x="3287062" y="215029"/>
                  </a:lnTo>
                  <a:lnTo>
                    <a:pt x="3237120" y="198211"/>
                  </a:lnTo>
                  <a:lnTo>
                    <a:pt x="3187127" y="182131"/>
                  </a:lnTo>
                  <a:lnTo>
                    <a:pt x="3137093" y="166782"/>
                  </a:lnTo>
                  <a:lnTo>
                    <a:pt x="3087026" y="152156"/>
                  </a:lnTo>
                  <a:lnTo>
                    <a:pt x="3036935" y="138247"/>
                  </a:lnTo>
                  <a:lnTo>
                    <a:pt x="2986829" y="125049"/>
                  </a:lnTo>
                  <a:lnTo>
                    <a:pt x="2936717" y="112554"/>
                  </a:lnTo>
                  <a:lnTo>
                    <a:pt x="2886607" y="100757"/>
                  </a:lnTo>
                  <a:lnTo>
                    <a:pt x="2836509" y="89649"/>
                  </a:lnTo>
                  <a:lnTo>
                    <a:pt x="2786432" y="79226"/>
                  </a:lnTo>
                  <a:lnTo>
                    <a:pt x="2736384" y="69480"/>
                  </a:lnTo>
                  <a:lnTo>
                    <a:pt x="2686374" y="60404"/>
                  </a:lnTo>
                  <a:lnTo>
                    <a:pt x="2636411" y="51992"/>
                  </a:lnTo>
                  <a:lnTo>
                    <a:pt x="2586504" y="44237"/>
                  </a:lnTo>
                  <a:lnTo>
                    <a:pt x="2536662" y="37132"/>
                  </a:lnTo>
                  <a:lnTo>
                    <a:pt x="2486893" y="30671"/>
                  </a:lnTo>
                  <a:lnTo>
                    <a:pt x="2437207" y="24847"/>
                  </a:lnTo>
                  <a:lnTo>
                    <a:pt x="2387613" y="19653"/>
                  </a:lnTo>
                  <a:lnTo>
                    <a:pt x="2338118" y="15084"/>
                  </a:lnTo>
                  <a:lnTo>
                    <a:pt x="2288733" y="11131"/>
                  </a:lnTo>
                  <a:lnTo>
                    <a:pt x="2239466" y="7789"/>
                  </a:lnTo>
                  <a:lnTo>
                    <a:pt x="2190325" y="5050"/>
                  </a:lnTo>
                  <a:lnTo>
                    <a:pt x="2141320" y="2908"/>
                  </a:lnTo>
                  <a:lnTo>
                    <a:pt x="2092460" y="1357"/>
                  </a:lnTo>
                  <a:lnTo>
                    <a:pt x="2043753" y="390"/>
                  </a:lnTo>
                  <a:lnTo>
                    <a:pt x="1995209" y="0"/>
                  </a:lnTo>
                  <a:lnTo>
                    <a:pt x="1946836" y="179"/>
                  </a:lnTo>
                  <a:lnTo>
                    <a:pt x="1898642" y="923"/>
                  </a:lnTo>
                  <a:lnTo>
                    <a:pt x="1850638" y="2224"/>
                  </a:lnTo>
                  <a:lnTo>
                    <a:pt x="1802831" y="4075"/>
                  </a:lnTo>
                  <a:lnTo>
                    <a:pt x="1755231" y="6470"/>
                  </a:lnTo>
                  <a:lnTo>
                    <a:pt x="1707847" y="9402"/>
                  </a:lnTo>
                  <a:lnTo>
                    <a:pt x="1660687" y="12864"/>
                  </a:lnTo>
                  <a:lnTo>
                    <a:pt x="1613760" y="16850"/>
                  </a:lnTo>
                  <a:lnTo>
                    <a:pt x="1567075" y="21353"/>
                  </a:lnTo>
                  <a:lnTo>
                    <a:pt x="1520642" y="26366"/>
                  </a:lnTo>
                  <a:lnTo>
                    <a:pt x="1474468" y="31883"/>
                  </a:lnTo>
                  <a:lnTo>
                    <a:pt x="1428562" y="37898"/>
                  </a:lnTo>
                  <a:lnTo>
                    <a:pt x="1382935" y="44402"/>
                  </a:lnTo>
                  <a:lnTo>
                    <a:pt x="1337594" y="51390"/>
                  </a:lnTo>
                  <a:lnTo>
                    <a:pt x="1292548" y="58855"/>
                  </a:lnTo>
                  <a:lnTo>
                    <a:pt x="1247806" y="66791"/>
                  </a:lnTo>
                  <a:lnTo>
                    <a:pt x="1203377" y="75190"/>
                  </a:lnTo>
                  <a:lnTo>
                    <a:pt x="1159271" y="84047"/>
                  </a:lnTo>
                  <a:lnTo>
                    <a:pt x="1115495" y="93353"/>
                  </a:lnTo>
                  <a:lnTo>
                    <a:pt x="1072058" y="103103"/>
                  </a:lnTo>
                  <a:lnTo>
                    <a:pt x="1028970" y="113291"/>
                  </a:lnTo>
                  <a:lnTo>
                    <a:pt x="986240" y="123909"/>
                  </a:lnTo>
                  <a:lnTo>
                    <a:pt x="943876" y="134950"/>
                  </a:lnTo>
                  <a:lnTo>
                    <a:pt x="901886" y="146408"/>
                  </a:lnTo>
                  <a:lnTo>
                    <a:pt x="860281" y="158277"/>
                  </a:lnTo>
                  <a:lnTo>
                    <a:pt x="819069" y="170549"/>
                  </a:lnTo>
                  <a:lnTo>
                    <a:pt x="778258" y="183219"/>
                  </a:lnTo>
                  <a:lnTo>
                    <a:pt x="737858" y="196279"/>
                  </a:lnTo>
                  <a:lnTo>
                    <a:pt x="697877" y="209722"/>
                  </a:lnTo>
                  <a:lnTo>
                    <a:pt x="658325" y="223543"/>
                  </a:lnTo>
                  <a:lnTo>
                    <a:pt x="619210" y="237733"/>
                  </a:lnTo>
                  <a:lnTo>
                    <a:pt x="580541" y="252288"/>
                  </a:lnTo>
                  <a:lnTo>
                    <a:pt x="542326" y="267199"/>
                  </a:lnTo>
                  <a:lnTo>
                    <a:pt x="504576" y="282461"/>
                  </a:lnTo>
                  <a:lnTo>
                    <a:pt x="467298" y="298067"/>
                  </a:lnTo>
                  <a:lnTo>
                    <a:pt x="430502" y="314009"/>
                  </a:lnTo>
                  <a:lnTo>
                    <a:pt x="394196" y="330282"/>
                  </a:lnTo>
                  <a:lnTo>
                    <a:pt x="358389" y="346878"/>
                  </a:lnTo>
                  <a:lnTo>
                    <a:pt x="323090" y="363792"/>
                  </a:lnTo>
                  <a:lnTo>
                    <a:pt x="288308" y="381016"/>
                  </a:lnTo>
                  <a:lnTo>
                    <a:pt x="254053" y="398543"/>
                  </a:lnTo>
                  <a:lnTo>
                    <a:pt x="220331" y="416367"/>
                  </a:lnTo>
                  <a:lnTo>
                    <a:pt x="154529" y="452881"/>
                  </a:lnTo>
                  <a:lnTo>
                    <a:pt x="90971" y="490502"/>
                  </a:lnTo>
                  <a:lnTo>
                    <a:pt x="29730" y="529177"/>
                  </a:lnTo>
                  <a:lnTo>
                    <a:pt x="0" y="548894"/>
                  </a:lnTo>
                </a:path>
              </a:pathLst>
            </a:custGeom>
            <a:ln w="10470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Прямоугольник 49"/>
          <p:cNvSpPr/>
          <p:nvPr/>
        </p:nvSpPr>
        <p:spPr>
          <a:xfrm>
            <a:off x="755650" y="6632952"/>
            <a:ext cx="18440400" cy="18404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755650" y="8473420"/>
            <a:ext cx="18440400" cy="17532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755650" y="4819379"/>
            <a:ext cx="18440400" cy="18258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55650" y="3063875"/>
            <a:ext cx="18440400" cy="17526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4650" y="713105"/>
            <a:ext cx="19424650" cy="1969770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График консультационных </a:t>
            </a:r>
            <a:r>
              <a:rPr lang="ru-RU" sz="32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вебинаров</a:t>
            </a:r>
            <a:r>
              <a:rPr lang="ru-RU" sz="32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по организации и проведению 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школьного и муниципального этапов всероссийской 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олимпиады школьников 2024/25 учебного года</a:t>
            </a:r>
            <a:endParaRPr lang="ru-RU" sz="32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ru-RU" sz="3200" dirty="0"/>
          </a:p>
        </p:txBody>
      </p:sp>
      <p:sp>
        <p:nvSpPr>
          <p:cNvPr id="31746" name="AutoShape 2" descr="https://optim.tildacdn.com/tild3137-6432-4435-b437-303530643131/-/format/webp/__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748" name="AutoShape 4" descr="https://optim.tildacdn.com/tild3137-6432-4435-b437-303530643131/-/format/webp/__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755650" y="3444875"/>
            <a:ext cx="1600200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75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Время проведения </a:t>
            </a:r>
          </a:p>
          <a:p>
            <a:pPr algn="ctr"/>
            <a:r>
              <a:rPr lang="ru-RU" sz="175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 </a:t>
            </a:r>
            <a:r>
              <a:rPr lang="ru-RU" sz="175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МСК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55850" y="3761343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09.09.2024</a:t>
            </a:r>
            <a:endParaRPr lang="ru-RU" sz="175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32250" y="3749675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10.09.2024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08650" y="3761343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11.09.2024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85050" y="3761343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12.09.2024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37650" y="3749675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13.09.2024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890250" y="3749675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16.09.2024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642850" y="3749675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17.09.2024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319250" y="3749675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18.09.2024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919450" y="3749675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19.09.2024</a:t>
            </a:r>
            <a:endParaRPr lang="ru-RU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595850" y="3749675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20.09.2024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55650" y="5513943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3AEA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10:00-10:45</a:t>
            </a:r>
            <a:endParaRPr lang="ru-RU" b="1" dirty="0">
              <a:solidFill>
                <a:srgbClr val="13AEA7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55650" y="7418943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3AEA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11:00-11:45</a:t>
            </a:r>
            <a:endParaRPr lang="ru-RU" b="1" dirty="0">
              <a:solidFill>
                <a:srgbClr val="13AEA7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9450" y="9095343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13AEA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12:00-12:45</a:t>
            </a:r>
            <a:endParaRPr lang="ru-RU" sz="1750" b="1" dirty="0">
              <a:solidFill>
                <a:srgbClr val="13AEA7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279650" y="7178675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Устано-вочный</a:t>
            </a:r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вебинар</a:t>
            </a:r>
            <a:endParaRPr lang="ru-RU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56049" y="5389344"/>
            <a:ext cx="1688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700" b="1" dirty="0">
                <a:latin typeface="Tahoma" pitchFamily="34" charset="0"/>
                <a:ea typeface="Tahoma" pitchFamily="34" charset="0"/>
                <a:cs typeface="Tahoma" pitchFamily="34" charset="0"/>
              </a:rPr>
              <a:t>Французский</a:t>
            </a:r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 язык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956050" y="7386020"/>
            <a:ext cx="1688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История</a:t>
            </a:r>
            <a:endParaRPr lang="ru-RU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56050" y="9095343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Математика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08650" y="5513943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Право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32450" y="7294344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Немецкий язык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08650" y="9083675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Английский язык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85050" y="7342743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Экология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461250" y="9171543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Химия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13850" y="7254875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Информа</a:t>
            </a:r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-тика</a:t>
            </a:r>
            <a:endParaRPr lang="ru-RU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0966450" y="7331075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Биология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642850" y="7407275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Физика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4319250" y="7294344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Русский язык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5919450" y="7102475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Труд </a:t>
            </a:r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ru-RU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Техноло-гия</a:t>
            </a:r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7595850" y="7407275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География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7595850" y="5426075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Астроно-мия</a:t>
            </a:r>
            <a:endParaRPr lang="ru-RU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5919450" y="5578475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Экономика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4319250" y="5426075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700" b="1" dirty="0">
                <a:latin typeface="Tahoma" pitchFamily="34" charset="0"/>
                <a:ea typeface="Tahoma" pitchFamily="34" charset="0"/>
                <a:cs typeface="Tahoma" pitchFamily="34" charset="0"/>
              </a:rPr>
              <a:t>Физическая</a:t>
            </a:r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 культура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2719050" y="5426075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Обществоз-нание</a:t>
            </a:r>
            <a:endParaRPr lang="ru-RU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1042650" y="5578475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Литература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213850" y="5426075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Искусство (МХК)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7443450" y="8706902"/>
            <a:ext cx="18288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700" b="1" dirty="0">
                <a:latin typeface="Tahoma" pitchFamily="34" charset="0"/>
                <a:ea typeface="Tahoma" pitchFamily="34" charset="0"/>
                <a:cs typeface="Tahoma" pitchFamily="34" charset="0"/>
              </a:rPr>
              <a:t>Основы безопасности и защиты родины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5919450" y="9046944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Китайский язык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4319250" y="9046944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Испанский язык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2642850" y="9007475"/>
            <a:ext cx="16764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700" b="1" dirty="0">
                <a:latin typeface="Tahoma" pitchFamily="34" charset="0"/>
                <a:ea typeface="Tahoma" pitchFamily="34" charset="0"/>
                <a:cs typeface="Tahoma" pitchFamily="34" charset="0"/>
              </a:rPr>
              <a:t>Итальянский язык</a:t>
            </a: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2355850" y="3051551"/>
            <a:ext cx="0" cy="71628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3956050" y="3063875"/>
            <a:ext cx="0" cy="71628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5632450" y="3063875"/>
            <a:ext cx="0" cy="71628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7385050" y="3063875"/>
            <a:ext cx="0" cy="71628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9137650" y="3063875"/>
            <a:ext cx="0" cy="71628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10890250" y="3063875"/>
            <a:ext cx="0" cy="71628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12642850" y="3063875"/>
            <a:ext cx="0" cy="71628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14319250" y="3063875"/>
            <a:ext cx="0" cy="71628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15919450" y="3063875"/>
            <a:ext cx="0" cy="71628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17519650" y="3063875"/>
            <a:ext cx="0" cy="71628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2469134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51050" y="6797675"/>
            <a:ext cx="357212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Официальный сайт Всероссийской олимпиады </a:t>
            </a:r>
            <a:r>
              <a:rPr lang="ru-RU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школьников</a:t>
            </a:r>
            <a:endParaRPr lang="ru-RU" sz="24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2450" y="2682875"/>
            <a:ext cx="4267200" cy="3886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/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450" y="2606675"/>
            <a:ext cx="4267200" cy="3962400"/>
          </a:xfrm>
          <a:prstGeom prst="rect">
            <a:avLst/>
          </a:prstGeom>
          <a:noFill/>
          <a:ln>
            <a:noFill/>
          </a:ln>
        </p:spPr>
      </p:pic>
      <p:sp>
        <p:nvSpPr>
          <p:cNvPr id="33794" name="Rectangle 2"/>
          <p:cNvSpPr>
            <a:spLocks noChangeArrowheads="1"/>
          </p:cNvSpPr>
          <p:nvPr/>
        </p:nvSpPr>
        <p:spPr bwMode="auto">
          <a:xfrm flipV="1">
            <a:off x="0" y="910171"/>
            <a:ext cx="74612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0"/>
            <a:ext cx="20104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7156450" y="6873875"/>
            <a:ext cx="44894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Официальный сайт олимпиады ОЦ Сириус</a:t>
            </a:r>
          </a:p>
        </p:txBody>
      </p:sp>
      <p:pic>
        <p:nvPicPr>
          <p:cNvPr id="16" name="Рисунок 15"/>
          <p:cNvPicPr/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2450" y="2682875"/>
            <a:ext cx="4343400" cy="4038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13404850" y="6950075"/>
            <a:ext cx="409073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Сайт олимпиады по Тамбовской области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T Astra Serif" charset="-52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EEE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7774820"/>
            <a:ext cx="7591425" cy="2474595"/>
          </a:xfrm>
          <a:custGeom>
            <a:avLst/>
            <a:gdLst/>
            <a:ahLst/>
            <a:cxnLst/>
            <a:rect l="l" t="t" r="r" b="b"/>
            <a:pathLst>
              <a:path w="7591425" h="2474595">
                <a:moveTo>
                  <a:pt x="7591423" y="0"/>
                </a:moveTo>
                <a:lnTo>
                  <a:pt x="0" y="0"/>
                </a:lnTo>
                <a:lnTo>
                  <a:pt x="0" y="2474531"/>
                </a:lnTo>
                <a:lnTo>
                  <a:pt x="7591423" y="2474531"/>
                </a:lnTo>
                <a:lnTo>
                  <a:pt x="7591423" y="0"/>
                </a:lnTo>
                <a:close/>
              </a:path>
            </a:pathLst>
          </a:custGeom>
          <a:solidFill>
            <a:srgbClr val="003E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64778" y="8323096"/>
            <a:ext cx="5350510" cy="13449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1299"/>
              </a:lnSpc>
              <a:spcBef>
                <a:spcPts val="90"/>
              </a:spcBef>
            </a:pPr>
            <a:r>
              <a:rPr sz="2850" b="1" spc="80" dirty="0">
                <a:solidFill>
                  <a:srgbClr val="FFFFFF"/>
                </a:solidFill>
                <a:latin typeface="Trebuchet MS"/>
                <a:cs typeface="Trebuchet MS"/>
              </a:rPr>
              <a:t>Всероссийская</a:t>
            </a:r>
            <a:r>
              <a:rPr sz="2850" b="1" spc="-1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65" dirty="0">
                <a:solidFill>
                  <a:srgbClr val="FFFFFF"/>
                </a:solidFill>
                <a:latin typeface="Trebuchet MS"/>
                <a:cs typeface="Trebuchet MS"/>
              </a:rPr>
              <a:t>олимпиада</a:t>
            </a:r>
            <a:r>
              <a:rPr sz="2850" b="1" spc="-1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750" dirty="0">
                <a:solidFill>
                  <a:srgbClr val="FFFFFF"/>
                </a:solidFill>
                <a:latin typeface="Trebuchet MS"/>
                <a:cs typeface="Trebuchet MS"/>
              </a:rPr>
              <a:t>— </a:t>
            </a:r>
            <a:r>
              <a:rPr sz="2850" b="1" spc="-84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75" dirty="0">
                <a:solidFill>
                  <a:srgbClr val="FFFFFF"/>
                </a:solidFill>
                <a:latin typeface="Trebuchet MS"/>
                <a:cs typeface="Trebuchet MS"/>
              </a:rPr>
              <a:t>ключевой </a:t>
            </a:r>
            <a:r>
              <a:rPr sz="2850" b="1" spc="70" dirty="0">
                <a:solidFill>
                  <a:srgbClr val="FFFFFF"/>
                </a:solidFill>
                <a:latin typeface="Trebuchet MS"/>
                <a:cs typeface="Trebuchet MS"/>
              </a:rPr>
              <a:t>образовательный </a:t>
            </a:r>
            <a:r>
              <a:rPr sz="2850" b="1" spc="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20" dirty="0">
                <a:solidFill>
                  <a:srgbClr val="FFFFFF"/>
                </a:solidFill>
                <a:latin typeface="Trebuchet MS"/>
                <a:cs typeface="Trebuchet MS"/>
              </a:rPr>
              <a:t>лифт</a:t>
            </a:r>
            <a:r>
              <a:rPr sz="2850" b="1" spc="-1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55" dirty="0">
                <a:solidFill>
                  <a:srgbClr val="FFFFFF"/>
                </a:solidFill>
                <a:latin typeface="Trebuchet MS"/>
                <a:cs typeface="Trebuchet MS"/>
              </a:rPr>
              <a:t>для</a:t>
            </a:r>
            <a:r>
              <a:rPr sz="2850" b="1" spc="-1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60" dirty="0">
                <a:solidFill>
                  <a:srgbClr val="FFFFFF"/>
                </a:solidFill>
                <a:latin typeface="Trebuchet MS"/>
                <a:cs typeface="Trebuchet MS"/>
              </a:rPr>
              <a:t>школьника</a:t>
            </a:r>
            <a:endParaRPr sz="285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67654" y="4862008"/>
            <a:ext cx="2941955" cy="1477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spc="85" dirty="0">
                <a:solidFill>
                  <a:srgbClr val="424242"/>
                </a:solidFill>
                <a:latin typeface="Trebuchet MS"/>
                <a:cs typeface="Trebuchet MS"/>
              </a:rPr>
              <a:t>Вкл</a:t>
            </a:r>
            <a:r>
              <a:rPr sz="2300" spc="90" dirty="0">
                <a:solidFill>
                  <a:srgbClr val="424242"/>
                </a:solidFill>
                <a:latin typeface="Trebuchet MS"/>
                <a:cs typeface="Trebuchet MS"/>
              </a:rPr>
              <a:t>ю</a:t>
            </a:r>
            <a:r>
              <a:rPr sz="2300" spc="-10" dirty="0">
                <a:solidFill>
                  <a:srgbClr val="424242"/>
                </a:solidFill>
                <a:latin typeface="Trebuchet MS"/>
                <a:cs typeface="Trebuchet MS"/>
              </a:rPr>
              <a:t>чена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5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45" dirty="0">
                <a:solidFill>
                  <a:srgbClr val="424242"/>
                </a:solidFill>
                <a:latin typeface="Trebuchet MS"/>
                <a:cs typeface="Trebuchet MS"/>
              </a:rPr>
              <a:t>за</a:t>
            </a:r>
            <a:r>
              <a:rPr sz="2300" spc="-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2300" spc="20" dirty="0">
                <a:solidFill>
                  <a:srgbClr val="424242"/>
                </a:solidFill>
                <a:latin typeface="Trebuchet MS"/>
                <a:cs typeface="Trebuchet MS"/>
              </a:rPr>
              <a:t>он</a:t>
            </a:r>
            <a:endParaRPr sz="2300">
              <a:latin typeface="Trebuchet MS"/>
              <a:cs typeface="Trebuchet MS"/>
            </a:endParaRPr>
          </a:p>
          <a:p>
            <a:pPr marL="12700" marR="5080">
              <a:lnSpc>
                <a:spcPts val="2890"/>
              </a:lnSpc>
              <a:spcBef>
                <a:spcPts val="90"/>
              </a:spcBef>
            </a:pPr>
            <a:r>
              <a:rPr sz="2300" spc="135" dirty="0">
                <a:solidFill>
                  <a:srgbClr val="424242"/>
                </a:solidFill>
                <a:latin typeface="Trebuchet MS"/>
                <a:cs typeface="Trebuchet MS"/>
              </a:rPr>
              <a:t>«</a:t>
            </a:r>
            <a:r>
              <a:rPr sz="2300" spc="204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300" spc="25" dirty="0">
                <a:solidFill>
                  <a:srgbClr val="424242"/>
                </a:solidFill>
                <a:latin typeface="Trebuchet MS"/>
                <a:cs typeface="Trebuchet MS"/>
              </a:rPr>
              <a:t>б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7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300" spc="40" dirty="0">
                <a:solidFill>
                  <a:srgbClr val="424242"/>
                </a:solidFill>
                <a:latin typeface="Trebuchet MS"/>
                <a:cs typeface="Trebuchet MS"/>
              </a:rPr>
              <a:t>бразовании»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325" dirty="0">
                <a:solidFill>
                  <a:srgbClr val="424242"/>
                </a:solidFill>
                <a:latin typeface="Trebuchet MS"/>
                <a:cs typeface="Trebuchet MS"/>
              </a:rPr>
              <a:t>—  </a:t>
            </a:r>
            <a:r>
              <a:rPr sz="2300" b="1" spc="35" dirty="0">
                <a:solidFill>
                  <a:srgbClr val="424242"/>
                </a:solidFill>
                <a:latin typeface="Trebuchet MS"/>
                <a:cs typeface="Trebuchet MS"/>
              </a:rPr>
              <a:t>право</a:t>
            </a:r>
            <a:r>
              <a:rPr sz="2300" b="1" spc="-18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b="1" spc="2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2300" b="1" spc="7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300" b="1" spc="125" dirty="0">
                <a:solidFill>
                  <a:srgbClr val="424242"/>
                </a:solidFill>
                <a:latin typeface="Trebuchet MS"/>
                <a:cs typeface="Trebuchet MS"/>
              </a:rPr>
              <a:t>ж</a:t>
            </a:r>
            <a:r>
              <a:rPr sz="2300" b="1" spc="-25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r>
              <a:rPr sz="2300" b="1" spc="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300" b="1" spc="-35" dirty="0">
                <a:solidFill>
                  <a:srgbClr val="424242"/>
                </a:solidFill>
                <a:latin typeface="Trebuchet MS"/>
                <a:cs typeface="Trebuchet MS"/>
              </a:rPr>
              <a:t>г</a:t>
            </a:r>
            <a:r>
              <a:rPr sz="2300" b="1" spc="40" dirty="0">
                <a:solidFill>
                  <a:srgbClr val="424242"/>
                </a:solidFill>
                <a:latin typeface="Trebuchet MS"/>
                <a:cs typeface="Trebuchet MS"/>
              </a:rPr>
              <a:t>о  </a:t>
            </a:r>
            <a:r>
              <a:rPr sz="2300" b="1" spc="15" dirty="0">
                <a:solidFill>
                  <a:srgbClr val="424242"/>
                </a:solidFill>
                <a:latin typeface="Trebuchet MS"/>
                <a:cs typeface="Trebuchet MS"/>
              </a:rPr>
              <a:t>школьника</a:t>
            </a:r>
            <a:endParaRPr sz="23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482618" y="8478149"/>
            <a:ext cx="4316095" cy="18434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ts val="2890"/>
              </a:lnSpc>
              <a:spcBef>
                <a:spcPts val="95"/>
              </a:spcBef>
            </a:pPr>
            <a:r>
              <a:rPr sz="2300" spc="12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2300" spc="-3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30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300" spc="1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300" spc="-60" dirty="0">
                <a:solidFill>
                  <a:srgbClr val="424242"/>
                </a:solidFill>
                <a:latin typeface="Trebuchet MS"/>
                <a:cs typeface="Trebuchet MS"/>
              </a:rPr>
              <a:t>у</a:t>
            </a:r>
            <a:r>
              <a:rPr sz="2300" spc="1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30" dirty="0">
                <a:solidFill>
                  <a:srgbClr val="424242"/>
                </a:solidFill>
                <a:latin typeface="Trebuchet MS"/>
                <a:cs typeface="Trebuchet MS"/>
              </a:rPr>
              <a:t>п</a:t>
            </a:r>
            <a:r>
              <a:rPr sz="2300" spc="5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300" dirty="0">
                <a:solidFill>
                  <a:srgbClr val="424242"/>
                </a:solidFill>
                <a:latin typeface="Trebuchet MS"/>
                <a:cs typeface="Trebuchet MS"/>
              </a:rPr>
              <a:t>б</a:t>
            </a:r>
            <a:r>
              <a:rPr sz="2300" spc="-45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300" spc="15" dirty="0">
                <a:solidFill>
                  <a:srgbClr val="424242"/>
                </a:solidFill>
                <a:latin typeface="Trebuchet MS"/>
                <a:cs typeface="Trebuchet MS"/>
              </a:rPr>
              <a:t>ди</a:t>
            </a:r>
            <a:r>
              <a:rPr sz="2300" spc="-40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300" spc="-55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300" spc="5" dirty="0">
                <a:solidFill>
                  <a:srgbClr val="424242"/>
                </a:solidFill>
                <a:latin typeface="Trebuchet MS"/>
                <a:cs typeface="Trebuchet MS"/>
              </a:rPr>
              <a:t>ля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dirty="0">
                <a:solidFill>
                  <a:srgbClr val="424242"/>
                </a:solidFill>
                <a:latin typeface="Trebuchet MS"/>
                <a:cs typeface="Trebuchet MS"/>
              </a:rPr>
              <a:t>или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25" dirty="0">
                <a:solidFill>
                  <a:srgbClr val="424242"/>
                </a:solidFill>
                <a:latin typeface="Trebuchet MS"/>
                <a:cs typeface="Trebuchet MS"/>
              </a:rPr>
              <a:t>призера  </a:t>
            </a:r>
            <a:r>
              <a:rPr sz="2300" spc="10" dirty="0">
                <a:solidFill>
                  <a:srgbClr val="424242"/>
                </a:solidFill>
                <a:latin typeface="Trebuchet MS"/>
                <a:cs typeface="Trebuchet MS"/>
              </a:rPr>
              <a:t>заключительного </a:t>
            </a:r>
            <a:r>
              <a:rPr sz="2300" spc="5" dirty="0">
                <a:solidFill>
                  <a:srgbClr val="424242"/>
                </a:solidFill>
                <a:latin typeface="Trebuchet MS"/>
                <a:cs typeface="Trebuchet MS"/>
              </a:rPr>
              <a:t>этапа </a:t>
            </a:r>
            <a:r>
              <a:rPr sz="2300" dirty="0">
                <a:solidFill>
                  <a:srgbClr val="424242"/>
                </a:solidFill>
                <a:latin typeface="Trebuchet MS"/>
                <a:cs typeface="Trebuchet MS"/>
              </a:rPr>
              <a:t>дает </a:t>
            </a:r>
            <a:r>
              <a:rPr sz="2300" spc="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40" dirty="0">
                <a:solidFill>
                  <a:srgbClr val="424242"/>
                </a:solidFill>
                <a:latin typeface="Trebuchet MS"/>
                <a:cs typeface="Trebuchet MS"/>
              </a:rPr>
              <a:t>право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25" dirty="0">
                <a:solidFill>
                  <a:srgbClr val="424242"/>
                </a:solidFill>
                <a:latin typeface="Trebuchet MS"/>
                <a:cs typeface="Trebuchet MS"/>
              </a:rPr>
              <a:t>по</a:t>
            </a:r>
            <a:r>
              <a:rPr sz="2300" spc="15" dirty="0">
                <a:solidFill>
                  <a:srgbClr val="424242"/>
                </a:solidFill>
                <a:latin typeface="Trebuchet MS"/>
                <a:cs typeface="Trebuchet MS"/>
              </a:rPr>
              <a:t>ст</a:t>
            </a:r>
            <a:r>
              <a:rPr sz="2300" spc="-10" dirty="0">
                <a:solidFill>
                  <a:srgbClr val="424242"/>
                </a:solidFill>
                <a:latin typeface="Trebuchet MS"/>
                <a:cs typeface="Trebuchet MS"/>
              </a:rPr>
              <a:t>упления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5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55" dirty="0">
                <a:solidFill>
                  <a:srgbClr val="424242"/>
                </a:solidFill>
                <a:latin typeface="Trebuchet MS"/>
                <a:cs typeface="Trebuchet MS"/>
              </a:rPr>
              <a:t>л</a:t>
            </a:r>
            <a:r>
              <a:rPr sz="2300" spc="95" dirty="0">
                <a:solidFill>
                  <a:srgbClr val="424242"/>
                </a:solidFill>
                <a:latin typeface="Trebuchet MS"/>
                <a:cs typeface="Trebuchet MS"/>
              </a:rPr>
              <a:t>ю</a:t>
            </a:r>
            <a:r>
              <a:rPr sz="2300" spc="25" dirty="0">
                <a:solidFill>
                  <a:srgbClr val="424242"/>
                </a:solidFill>
                <a:latin typeface="Trebuchet MS"/>
                <a:cs typeface="Trebuchet MS"/>
              </a:rPr>
              <a:t>бой</a:t>
            </a:r>
            <a:endParaRPr sz="23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2300" spc="2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2300" spc="35" dirty="0">
                <a:solidFill>
                  <a:srgbClr val="424242"/>
                </a:solidFill>
                <a:latin typeface="Trebuchet MS"/>
                <a:cs typeface="Trebuchet MS"/>
              </a:rPr>
              <a:t>уз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2300" spc="20" dirty="0">
                <a:solidFill>
                  <a:srgbClr val="424242"/>
                </a:solidFill>
                <a:latin typeface="Trebuchet MS"/>
                <a:cs typeface="Trebuchet MS"/>
              </a:rPr>
              <a:t>траны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b="1" spc="-15" dirty="0">
                <a:solidFill>
                  <a:srgbClr val="424242"/>
                </a:solidFill>
                <a:latin typeface="Trebuchet MS"/>
                <a:cs typeface="Trebuchet MS"/>
              </a:rPr>
              <a:t>б</a:t>
            </a:r>
            <a:r>
              <a:rPr sz="2300" b="1" spc="-2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300" b="1" spc="85" dirty="0">
                <a:solidFill>
                  <a:srgbClr val="424242"/>
                </a:solidFill>
                <a:latin typeface="Trebuchet MS"/>
                <a:cs typeface="Trebuchet MS"/>
              </a:rPr>
              <a:t>з</a:t>
            </a:r>
            <a:r>
              <a:rPr sz="2300" b="1" spc="-18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b="1" spc="45" dirty="0">
                <a:solidFill>
                  <a:srgbClr val="424242"/>
                </a:solidFill>
                <a:latin typeface="Trebuchet MS"/>
                <a:cs typeface="Trebuchet MS"/>
              </a:rPr>
              <a:t>вс</a:t>
            </a:r>
            <a:r>
              <a:rPr sz="2300" b="1" spc="70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300" b="1" spc="-5" dirty="0">
                <a:solidFill>
                  <a:srgbClr val="424242"/>
                </a:solidFill>
                <a:latin typeface="Trebuchet MS"/>
                <a:cs typeface="Trebuchet MS"/>
              </a:rPr>
              <a:t>упи</a:t>
            </a:r>
            <a:r>
              <a:rPr sz="2300" b="1" spc="-4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300" b="1" spc="-6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300" b="1" spc="-15" dirty="0">
                <a:solidFill>
                  <a:srgbClr val="424242"/>
                </a:solidFill>
                <a:latin typeface="Trebuchet MS"/>
                <a:cs typeface="Trebuchet MS"/>
              </a:rPr>
              <a:t>льных</a:t>
            </a:r>
            <a:endParaRPr sz="23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00" b="1" spc="10" dirty="0">
                <a:solidFill>
                  <a:srgbClr val="424242"/>
                </a:solidFill>
                <a:latin typeface="Trebuchet MS"/>
                <a:cs typeface="Trebuchet MS"/>
              </a:rPr>
              <a:t>испытаний</a:t>
            </a:r>
            <a:endParaRPr sz="23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83604" y="4862008"/>
            <a:ext cx="2498090" cy="14770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ts val="2890"/>
              </a:lnSpc>
              <a:spcBef>
                <a:spcPts val="95"/>
              </a:spcBef>
            </a:pPr>
            <a:r>
              <a:rPr sz="2300" b="1" spc="17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2300" b="1" spc="40" dirty="0">
                <a:solidFill>
                  <a:srgbClr val="424242"/>
                </a:solidFill>
                <a:latin typeface="Trebuchet MS"/>
                <a:cs typeface="Trebuchet MS"/>
              </a:rPr>
              <a:t>амое</a:t>
            </a:r>
            <a:r>
              <a:rPr sz="2300" b="1" spc="-18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b="1" spc="65" dirty="0">
                <a:solidFill>
                  <a:srgbClr val="424242"/>
                </a:solidFill>
                <a:latin typeface="Trebuchet MS"/>
                <a:cs typeface="Trebuchet MS"/>
              </a:rPr>
              <a:t>ма</a:t>
            </a:r>
            <a:r>
              <a:rPr sz="2300" b="1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2300" b="1" spc="2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2300" b="1" spc="25" dirty="0">
                <a:solidFill>
                  <a:srgbClr val="424242"/>
                </a:solidFill>
                <a:latin typeface="Trebuchet MS"/>
                <a:cs typeface="Trebuchet MS"/>
              </a:rPr>
              <a:t>овое  </a:t>
            </a:r>
            <a:r>
              <a:rPr sz="2300" spc="-5" dirty="0">
                <a:solidFill>
                  <a:srgbClr val="424242"/>
                </a:solidFill>
                <a:latin typeface="Trebuchet MS"/>
                <a:cs typeface="Trebuchet MS"/>
              </a:rPr>
              <a:t>ин</a:t>
            </a:r>
            <a:r>
              <a:rPr sz="2300" spc="-55" dirty="0">
                <a:solidFill>
                  <a:srgbClr val="424242"/>
                </a:solidFill>
                <a:latin typeface="Trebuchet MS"/>
                <a:cs typeface="Trebuchet MS"/>
              </a:rPr>
              <a:t>те</a:t>
            </a:r>
            <a:r>
              <a:rPr sz="2300" dirty="0">
                <a:solidFill>
                  <a:srgbClr val="424242"/>
                </a:solidFill>
                <a:latin typeface="Trebuchet MS"/>
                <a:cs typeface="Trebuchet MS"/>
              </a:rPr>
              <a:t>лле</a:t>
            </a:r>
            <a:r>
              <a:rPr sz="2300" spc="-2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2300" spc="1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300" spc="-55" dirty="0">
                <a:solidFill>
                  <a:srgbClr val="424242"/>
                </a:solidFill>
                <a:latin typeface="Trebuchet MS"/>
                <a:cs typeface="Trebuchet MS"/>
              </a:rPr>
              <a:t>у</a:t>
            </a:r>
            <a:r>
              <a:rPr sz="2300" spc="2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300" spc="5" dirty="0">
                <a:solidFill>
                  <a:srgbClr val="424242"/>
                </a:solidFill>
                <a:latin typeface="Trebuchet MS"/>
                <a:cs typeface="Trebuchet MS"/>
              </a:rPr>
              <a:t>льное  </a:t>
            </a:r>
            <a:r>
              <a:rPr sz="2300" spc="20" dirty="0">
                <a:solidFill>
                  <a:srgbClr val="424242"/>
                </a:solidFill>
                <a:latin typeface="Trebuchet MS"/>
                <a:cs typeface="Trebuchet MS"/>
              </a:rPr>
              <a:t>соревнование</a:t>
            </a:r>
            <a:endParaRPr sz="23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2300" spc="5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17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2300" spc="3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300" spc="2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2300" dirty="0">
                <a:solidFill>
                  <a:srgbClr val="424242"/>
                </a:solidFill>
                <a:latin typeface="Trebuchet MS"/>
                <a:cs typeface="Trebuchet MS"/>
              </a:rPr>
              <a:t>сии</a:t>
            </a:r>
            <a:endParaRPr sz="23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814822" y="4862008"/>
            <a:ext cx="2132965" cy="111061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ts val="2890"/>
              </a:lnSpc>
              <a:spcBef>
                <a:spcPts val="70"/>
              </a:spcBef>
            </a:pPr>
            <a:r>
              <a:rPr sz="2300" b="1" spc="114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r>
              <a:rPr sz="2300" b="1" spc="11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300" b="1" spc="40" dirty="0">
                <a:solidFill>
                  <a:srgbClr val="424242"/>
                </a:solidFill>
                <a:latin typeface="Trebuchet MS"/>
                <a:cs typeface="Trebuchet MS"/>
              </a:rPr>
              <a:t>бров</a:t>
            </a:r>
            <a:r>
              <a:rPr sz="2300" b="1" spc="-1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300" b="1" dirty="0">
                <a:solidFill>
                  <a:srgbClr val="424242"/>
                </a:solidFill>
                <a:latin typeface="Trebuchet MS"/>
                <a:cs typeface="Trebuchet MS"/>
              </a:rPr>
              <a:t>льное  </a:t>
            </a:r>
            <a:r>
              <a:rPr sz="2300" spc="-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b="1" spc="10" dirty="0">
                <a:solidFill>
                  <a:srgbClr val="424242"/>
                </a:solidFill>
                <a:latin typeface="Trebuchet MS"/>
                <a:cs typeface="Trebuchet MS"/>
              </a:rPr>
              <a:t>беспл</a:t>
            </a:r>
            <a:r>
              <a:rPr sz="2300" b="1" spc="-2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300" b="1" spc="5" dirty="0">
                <a:solidFill>
                  <a:srgbClr val="424242"/>
                </a:solidFill>
                <a:latin typeface="Trebuchet MS"/>
                <a:cs typeface="Trebuchet MS"/>
              </a:rPr>
              <a:t>тное  </a:t>
            </a:r>
            <a:r>
              <a:rPr sz="2300" spc="-5" dirty="0">
                <a:solidFill>
                  <a:srgbClr val="424242"/>
                </a:solidFill>
                <a:latin typeface="Trebuchet MS"/>
                <a:cs typeface="Trebuchet MS"/>
              </a:rPr>
              <a:t>участие</a:t>
            </a:r>
            <a:endParaRPr sz="23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482618" y="4862008"/>
            <a:ext cx="4560570" cy="111061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ts val="2890"/>
              </a:lnSpc>
              <a:spcBef>
                <a:spcPts val="70"/>
              </a:spcBef>
            </a:pPr>
            <a:r>
              <a:rPr sz="2300" b="1" spc="-5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2300" b="1" dirty="0">
                <a:solidFill>
                  <a:srgbClr val="424242"/>
                </a:solidFill>
                <a:latin typeface="Trebuchet MS"/>
                <a:cs typeface="Trebuchet MS"/>
              </a:rPr>
              <a:t>4</a:t>
            </a:r>
            <a:r>
              <a:rPr sz="2300" b="1" spc="-18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b="1" spc="-10" dirty="0">
                <a:solidFill>
                  <a:srgbClr val="424242"/>
                </a:solidFill>
                <a:latin typeface="Trebuchet MS"/>
                <a:cs typeface="Trebuchet MS"/>
              </a:rPr>
              <a:t>пр</a:t>
            </a:r>
            <a:r>
              <a:rPr sz="2300" b="1" spc="-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300" b="1" spc="25" dirty="0">
                <a:solidFill>
                  <a:srgbClr val="424242"/>
                </a:solidFill>
                <a:latin typeface="Trebuchet MS"/>
                <a:cs typeface="Trebuchet MS"/>
              </a:rPr>
              <a:t>дм</a:t>
            </a:r>
            <a:r>
              <a:rPr sz="2300" b="1" spc="-1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300" b="1" spc="20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300" b="1" spc="-114" dirty="0">
                <a:solidFill>
                  <a:srgbClr val="424242"/>
                </a:solidFill>
                <a:latin typeface="Trebuchet MS"/>
                <a:cs typeface="Trebuchet MS"/>
              </a:rPr>
              <a:t>а,</a:t>
            </a:r>
            <a:r>
              <a:rPr sz="2300" b="1" spc="-18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b="1" dirty="0">
                <a:solidFill>
                  <a:srgbClr val="424242"/>
                </a:solidFill>
                <a:latin typeface="Trebuchet MS"/>
                <a:cs typeface="Trebuchet MS"/>
              </a:rPr>
              <a:t>4</a:t>
            </a:r>
            <a:r>
              <a:rPr sz="2300" b="1" spc="-18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b="1" spc="-25" dirty="0">
                <a:solidFill>
                  <a:srgbClr val="424242"/>
                </a:solidFill>
                <a:latin typeface="Trebuchet MS"/>
                <a:cs typeface="Trebuchet MS"/>
              </a:rPr>
              <a:t>э</a:t>
            </a:r>
            <a:r>
              <a:rPr sz="2300" b="1" spc="20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300" b="1" spc="30" dirty="0">
                <a:solidFill>
                  <a:srgbClr val="424242"/>
                </a:solidFill>
                <a:latin typeface="Trebuchet MS"/>
                <a:cs typeface="Trebuchet MS"/>
              </a:rPr>
              <a:t>апа</a:t>
            </a:r>
            <a:r>
              <a:rPr sz="2300" spc="-254" dirty="0">
                <a:solidFill>
                  <a:srgbClr val="424242"/>
                </a:solidFill>
                <a:latin typeface="Trebuchet MS"/>
                <a:cs typeface="Trebuchet MS"/>
              </a:rPr>
              <a:t>: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35" dirty="0">
                <a:solidFill>
                  <a:srgbClr val="424242"/>
                </a:solidFill>
                <a:latin typeface="Trebuchet MS"/>
                <a:cs typeface="Trebuchet MS"/>
              </a:rPr>
              <a:t>ш</a:t>
            </a:r>
            <a:r>
              <a:rPr sz="2300" spc="-3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2300" spc="-1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300" spc="-45" dirty="0">
                <a:solidFill>
                  <a:srgbClr val="424242"/>
                </a:solidFill>
                <a:latin typeface="Trebuchet MS"/>
                <a:cs typeface="Trebuchet MS"/>
              </a:rPr>
              <a:t>льный,  </a:t>
            </a:r>
            <a:r>
              <a:rPr sz="2300" spc="10" dirty="0">
                <a:solidFill>
                  <a:srgbClr val="424242"/>
                </a:solidFill>
                <a:latin typeface="Trebuchet MS"/>
                <a:cs typeface="Trebuchet MS"/>
              </a:rPr>
              <a:t>муницип</a:t>
            </a:r>
            <a:r>
              <a:rPr sz="2300" spc="-1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300" spc="-50" dirty="0">
                <a:solidFill>
                  <a:srgbClr val="424242"/>
                </a:solidFill>
                <a:latin typeface="Trebuchet MS"/>
                <a:cs typeface="Trebuchet MS"/>
              </a:rPr>
              <a:t>льный,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10" dirty="0">
                <a:solidFill>
                  <a:srgbClr val="424242"/>
                </a:solidFill>
                <a:latin typeface="Trebuchet MS"/>
                <a:cs typeface="Trebuchet MS"/>
              </a:rPr>
              <a:t>регион</a:t>
            </a:r>
            <a:r>
              <a:rPr sz="2300" spc="-1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300" spc="-45" dirty="0">
                <a:solidFill>
                  <a:srgbClr val="424242"/>
                </a:solidFill>
                <a:latin typeface="Trebuchet MS"/>
                <a:cs typeface="Trebuchet MS"/>
              </a:rPr>
              <a:t>льный,  </a:t>
            </a:r>
            <a:r>
              <a:rPr sz="2300" spc="10" dirty="0">
                <a:solidFill>
                  <a:srgbClr val="424242"/>
                </a:solidFill>
                <a:latin typeface="Trebuchet MS"/>
                <a:cs typeface="Trebuchet MS"/>
              </a:rPr>
              <a:t>заключительный</a:t>
            </a:r>
            <a:endParaRPr sz="23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814822" y="8422737"/>
            <a:ext cx="3375025" cy="14770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ts val="2890"/>
              </a:lnSpc>
              <a:spcBef>
                <a:spcPts val="95"/>
              </a:spcBef>
            </a:pPr>
            <a:r>
              <a:rPr sz="2300" spc="5" dirty="0">
                <a:solidFill>
                  <a:srgbClr val="424242"/>
                </a:solidFill>
                <a:latin typeface="Trebuchet MS"/>
                <a:cs typeface="Trebuchet MS"/>
              </a:rPr>
              <a:t>У</a:t>
            </a:r>
            <a:r>
              <a:rPr sz="2300" spc="10" dirty="0">
                <a:solidFill>
                  <a:srgbClr val="424242"/>
                </a:solidFill>
                <a:latin typeface="Trebuchet MS"/>
                <a:cs typeface="Trebuchet MS"/>
              </a:rPr>
              <a:t>читыва</a:t>
            </a:r>
            <a:r>
              <a:rPr sz="2300" spc="-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300" spc="-4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300" dirty="0">
                <a:solidFill>
                  <a:srgbClr val="424242"/>
                </a:solidFill>
                <a:latin typeface="Trebuchet MS"/>
                <a:cs typeface="Trebuchet MS"/>
              </a:rPr>
              <a:t>ся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10" dirty="0">
                <a:solidFill>
                  <a:srgbClr val="424242"/>
                </a:solidFill>
                <a:latin typeface="Trebuchet MS"/>
                <a:cs typeface="Trebuchet MS"/>
              </a:rPr>
              <a:t>при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b="1" spc="1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300" b="1" spc="60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300" b="1" spc="15" dirty="0">
                <a:solidFill>
                  <a:srgbClr val="424242"/>
                </a:solidFill>
                <a:latin typeface="Trebuchet MS"/>
                <a:cs typeface="Trebuchet MS"/>
              </a:rPr>
              <a:t>боре  </a:t>
            </a:r>
            <a:r>
              <a:rPr sz="2300" b="1" spc="5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2300" b="1" spc="-18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b="1" spc="35" dirty="0">
                <a:solidFill>
                  <a:srgbClr val="424242"/>
                </a:solidFill>
                <a:latin typeface="Trebuchet MS"/>
                <a:cs typeface="Trebuchet MS"/>
              </a:rPr>
              <a:t>«Сири</a:t>
            </a:r>
            <a:r>
              <a:rPr sz="2300" b="1" spc="5" dirty="0">
                <a:solidFill>
                  <a:srgbClr val="424242"/>
                </a:solidFill>
                <a:latin typeface="Trebuchet MS"/>
                <a:cs typeface="Trebuchet MS"/>
              </a:rPr>
              <a:t>у</a:t>
            </a:r>
            <a:r>
              <a:rPr sz="2300" b="1" spc="45" dirty="0">
                <a:solidFill>
                  <a:srgbClr val="424242"/>
                </a:solidFill>
                <a:latin typeface="Trebuchet MS"/>
                <a:cs typeface="Trebuchet MS"/>
              </a:rPr>
              <a:t>с»</a:t>
            </a:r>
            <a:r>
              <a:rPr sz="2300" b="1" spc="-18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-30" dirty="0">
                <a:solidFill>
                  <a:srgbClr val="424242"/>
                </a:solidFill>
                <a:latin typeface="Trebuchet MS"/>
                <a:cs typeface="Trebuchet MS"/>
              </a:rPr>
              <a:t>(с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120" dirty="0">
                <a:solidFill>
                  <a:srgbClr val="424242"/>
                </a:solidFill>
                <a:latin typeface="Trebuchet MS"/>
                <a:cs typeface="Trebuchet MS"/>
              </a:rPr>
              <a:t>3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-40" dirty="0">
                <a:solidFill>
                  <a:srgbClr val="424242"/>
                </a:solidFill>
                <a:latin typeface="Trebuchet MS"/>
                <a:cs typeface="Trebuchet MS"/>
              </a:rPr>
              <a:t>э</a:t>
            </a:r>
            <a:r>
              <a:rPr sz="2300" spc="-3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300" spc="5" dirty="0">
                <a:solidFill>
                  <a:srgbClr val="424242"/>
                </a:solidFill>
                <a:latin typeface="Trebuchet MS"/>
                <a:cs typeface="Trebuchet MS"/>
              </a:rPr>
              <a:t>апа)</a:t>
            </a:r>
            <a:endParaRPr sz="23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300" spc="-5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10" dirty="0">
                <a:solidFill>
                  <a:srgbClr val="424242"/>
                </a:solidFill>
                <a:latin typeface="Trebuchet MS"/>
                <a:cs typeface="Trebuchet MS"/>
              </a:rPr>
              <a:t>регион</a:t>
            </a:r>
            <a:r>
              <a:rPr sz="2300" spc="-1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300" spc="5" dirty="0">
                <a:solidFill>
                  <a:srgbClr val="424242"/>
                </a:solidFill>
                <a:latin typeface="Trebuchet MS"/>
                <a:cs typeface="Trebuchet MS"/>
              </a:rPr>
              <a:t>льные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20" dirty="0">
                <a:solidFill>
                  <a:srgbClr val="424242"/>
                </a:solidFill>
                <a:latin typeface="Trebuchet MS"/>
                <a:cs typeface="Trebuchet MS"/>
              </a:rPr>
              <a:t>ц</a:t>
            </a:r>
            <a:r>
              <a:rPr sz="2300" spc="5" dirty="0">
                <a:solidFill>
                  <a:srgbClr val="424242"/>
                </a:solidFill>
                <a:latin typeface="Trebuchet MS"/>
                <a:cs typeface="Trebuchet MS"/>
              </a:rPr>
              <a:t>ентры</a:t>
            </a:r>
            <a:endParaRPr sz="23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00" spc="-25" dirty="0">
                <a:solidFill>
                  <a:srgbClr val="424242"/>
                </a:solidFill>
                <a:latin typeface="Trebuchet MS"/>
                <a:cs typeface="Trebuchet MS"/>
              </a:rPr>
              <a:t>(</a:t>
            </a:r>
            <a:r>
              <a:rPr sz="2300" spc="-4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2300" spc="5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110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2300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300" spc="-40" dirty="0">
                <a:solidFill>
                  <a:srgbClr val="424242"/>
                </a:solidFill>
                <a:latin typeface="Trebuchet MS"/>
                <a:cs typeface="Trebuchet MS"/>
              </a:rPr>
              <a:t>э</a:t>
            </a:r>
            <a:r>
              <a:rPr sz="2300" spc="-3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300" spc="5" dirty="0">
                <a:solidFill>
                  <a:srgbClr val="424242"/>
                </a:solidFill>
                <a:latin typeface="Trebuchet MS"/>
                <a:cs typeface="Trebuchet MS"/>
              </a:rPr>
              <a:t>апа)</a:t>
            </a:r>
            <a:endParaRPr sz="2300">
              <a:latin typeface="Trebuchet MS"/>
              <a:cs typeface="Trebuchet MS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9827593" y="6637363"/>
            <a:ext cx="1437640" cy="1437640"/>
            <a:chOff x="9827593" y="6637363"/>
            <a:chExt cx="1437640" cy="1437640"/>
          </a:xfrm>
        </p:grpSpPr>
        <p:sp>
          <p:nvSpPr>
            <p:cNvPr id="12" name="object 12"/>
            <p:cNvSpPr/>
            <p:nvPr/>
          </p:nvSpPr>
          <p:spPr>
            <a:xfrm>
              <a:off x="9827593" y="6637363"/>
              <a:ext cx="1437640" cy="1437640"/>
            </a:xfrm>
            <a:custGeom>
              <a:avLst/>
              <a:gdLst/>
              <a:ahLst/>
              <a:cxnLst/>
              <a:rect l="l" t="t" r="r" b="b"/>
              <a:pathLst>
                <a:path w="1437640" h="1437640">
                  <a:moveTo>
                    <a:pt x="718554" y="0"/>
                  </a:moveTo>
                  <a:lnTo>
                    <a:pt x="671308" y="1528"/>
                  </a:lnTo>
                  <a:lnTo>
                    <a:pt x="624879" y="6050"/>
                  </a:lnTo>
                  <a:lnTo>
                    <a:pt x="579361" y="13471"/>
                  </a:lnTo>
                  <a:lnTo>
                    <a:pt x="534848" y="23696"/>
                  </a:lnTo>
                  <a:lnTo>
                    <a:pt x="491435" y="36631"/>
                  </a:lnTo>
                  <a:lnTo>
                    <a:pt x="449217" y="52180"/>
                  </a:lnTo>
                  <a:lnTo>
                    <a:pt x="408288" y="70250"/>
                  </a:lnTo>
                  <a:lnTo>
                    <a:pt x="368743" y="90746"/>
                  </a:lnTo>
                  <a:lnTo>
                    <a:pt x="330677" y="113572"/>
                  </a:lnTo>
                  <a:lnTo>
                    <a:pt x="294185" y="138635"/>
                  </a:lnTo>
                  <a:lnTo>
                    <a:pt x="259361" y="165839"/>
                  </a:lnTo>
                  <a:lnTo>
                    <a:pt x="226299" y="195090"/>
                  </a:lnTo>
                  <a:lnTo>
                    <a:pt x="195095" y="226294"/>
                  </a:lnTo>
                  <a:lnTo>
                    <a:pt x="165844" y="259354"/>
                  </a:lnTo>
                  <a:lnTo>
                    <a:pt x="138639" y="294178"/>
                  </a:lnTo>
                  <a:lnTo>
                    <a:pt x="113575" y="330670"/>
                  </a:lnTo>
                  <a:lnTo>
                    <a:pt x="90748" y="368735"/>
                  </a:lnTo>
                  <a:lnTo>
                    <a:pt x="70252" y="408279"/>
                  </a:lnTo>
                  <a:lnTo>
                    <a:pt x="52182" y="449208"/>
                  </a:lnTo>
                  <a:lnTo>
                    <a:pt x="36632" y="491425"/>
                  </a:lnTo>
                  <a:lnTo>
                    <a:pt x="23697" y="534838"/>
                  </a:lnTo>
                  <a:lnTo>
                    <a:pt x="13471" y="579351"/>
                  </a:lnTo>
                  <a:lnTo>
                    <a:pt x="6050" y="624869"/>
                  </a:lnTo>
                  <a:lnTo>
                    <a:pt x="1528" y="671298"/>
                  </a:lnTo>
                  <a:lnTo>
                    <a:pt x="0" y="718543"/>
                  </a:lnTo>
                  <a:lnTo>
                    <a:pt x="1528" y="765788"/>
                  </a:lnTo>
                  <a:lnTo>
                    <a:pt x="6050" y="812217"/>
                  </a:lnTo>
                  <a:lnTo>
                    <a:pt x="13471" y="857735"/>
                  </a:lnTo>
                  <a:lnTo>
                    <a:pt x="23697" y="902248"/>
                  </a:lnTo>
                  <a:lnTo>
                    <a:pt x="36632" y="945661"/>
                  </a:lnTo>
                  <a:lnTo>
                    <a:pt x="52182" y="987878"/>
                  </a:lnTo>
                  <a:lnTo>
                    <a:pt x="70252" y="1028807"/>
                  </a:lnTo>
                  <a:lnTo>
                    <a:pt x="90748" y="1068351"/>
                  </a:lnTo>
                  <a:lnTo>
                    <a:pt x="113575" y="1106416"/>
                  </a:lnTo>
                  <a:lnTo>
                    <a:pt x="138639" y="1142908"/>
                  </a:lnTo>
                  <a:lnTo>
                    <a:pt x="165844" y="1177732"/>
                  </a:lnTo>
                  <a:lnTo>
                    <a:pt x="195095" y="1210793"/>
                  </a:lnTo>
                  <a:lnTo>
                    <a:pt x="226299" y="1241996"/>
                  </a:lnTo>
                  <a:lnTo>
                    <a:pt x="259361" y="1271247"/>
                  </a:lnTo>
                  <a:lnTo>
                    <a:pt x="294185" y="1298451"/>
                  </a:lnTo>
                  <a:lnTo>
                    <a:pt x="330677" y="1323514"/>
                  </a:lnTo>
                  <a:lnTo>
                    <a:pt x="368743" y="1346340"/>
                  </a:lnTo>
                  <a:lnTo>
                    <a:pt x="408288" y="1366836"/>
                  </a:lnTo>
                  <a:lnTo>
                    <a:pt x="449217" y="1384906"/>
                  </a:lnTo>
                  <a:lnTo>
                    <a:pt x="491435" y="1400455"/>
                  </a:lnTo>
                  <a:lnTo>
                    <a:pt x="534848" y="1413390"/>
                  </a:lnTo>
                  <a:lnTo>
                    <a:pt x="579361" y="1423615"/>
                  </a:lnTo>
                  <a:lnTo>
                    <a:pt x="624879" y="1431036"/>
                  </a:lnTo>
                  <a:lnTo>
                    <a:pt x="671308" y="1435558"/>
                  </a:lnTo>
                  <a:lnTo>
                    <a:pt x="718554" y="1437087"/>
                  </a:lnTo>
                  <a:lnTo>
                    <a:pt x="765797" y="1435558"/>
                  </a:lnTo>
                  <a:lnTo>
                    <a:pt x="812225" y="1431036"/>
                  </a:lnTo>
                  <a:lnTo>
                    <a:pt x="857743" y="1423615"/>
                  </a:lnTo>
                  <a:lnTo>
                    <a:pt x="902255" y="1413390"/>
                  </a:lnTo>
                  <a:lnTo>
                    <a:pt x="945667" y="1400455"/>
                  </a:lnTo>
                  <a:lnTo>
                    <a:pt x="987885" y="1384906"/>
                  </a:lnTo>
                  <a:lnTo>
                    <a:pt x="1028813" y="1366836"/>
                  </a:lnTo>
                  <a:lnTo>
                    <a:pt x="1068357" y="1346340"/>
                  </a:lnTo>
                  <a:lnTo>
                    <a:pt x="1106422" y="1323514"/>
                  </a:lnTo>
                  <a:lnTo>
                    <a:pt x="1142914" y="1298451"/>
                  </a:lnTo>
                  <a:lnTo>
                    <a:pt x="1177738" y="1271247"/>
                  </a:lnTo>
                  <a:lnTo>
                    <a:pt x="1210799" y="1241996"/>
                  </a:lnTo>
                  <a:lnTo>
                    <a:pt x="1242003" y="1210793"/>
                  </a:lnTo>
                  <a:lnTo>
                    <a:pt x="1271254" y="1177732"/>
                  </a:lnTo>
                  <a:lnTo>
                    <a:pt x="1298459" y="1142908"/>
                  </a:lnTo>
                  <a:lnTo>
                    <a:pt x="1323522" y="1106416"/>
                  </a:lnTo>
                  <a:lnTo>
                    <a:pt x="1346348" y="1068351"/>
                  </a:lnTo>
                  <a:lnTo>
                    <a:pt x="1366844" y="1028807"/>
                  </a:lnTo>
                  <a:lnTo>
                    <a:pt x="1384915" y="987878"/>
                  </a:lnTo>
                  <a:lnTo>
                    <a:pt x="1400465" y="945661"/>
                  </a:lnTo>
                  <a:lnTo>
                    <a:pt x="1413400" y="902248"/>
                  </a:lnTo>
                  <a:lnTo>
                    <a:pt x="1423625" y="857735"/>
                  </a:lnTo>
                  <a:lnTo>
                    <a:pt x="1431047" y="812217"/>
                  </a:lnTo>
                  <a:lnTo>
                    <a:pt x="1435569" y="765788"/>
                  </a:lnTo>
                  <a:lnTo>
                    <a:pt x="1437097" y="718543"/>
                  </a:lnTo>
                  <a:lnTo>
                    <a:pt x="1435569" y="671298"/>
                  </a:lnTo>
                  <a:lnTo>
                    <a:pt x="1431047" y="624869"/>
                  </a:lnTo>
                  <a:lnTo>
                    <a:pt x="1423625" y="579351"/>
                  </a:lnTo>
                  <a:lnTo>
                    <a:pt x="1413400" y="534838"/>
                  </a:lnTo>
                  <a:lnTo>
                    <a:pt x="1400465" y="491425"/>
                  </a:lnTo>
                  <a:lnTo>
                    <a:pt x="1384915" y="449208"/>
                  </a:lnTo>
                  <a:lnTo>
                    <a:pt x="1366844" y="408279"/>
                  </a:lnTo>
                  <a:lnTo>
                    <a:pt x="1346348" y="368735"/>
                  </a:lnTo>
                  <a:lnTo>
                    <a:pt x="1323522" y="330670"/>
                  </a:lnTo>
                  <a:lnTo>
                    <a:pt x="1298459" y="294178"/>
                  </a:lnTo>
                  <a:lnTo>
                    <a:pt x="1271254" y="259354"/>
                  </a:lnTo>
                  <a:lnTo>
                    <a:pt x="1242003" y="226294"/>
                  </a:lnTo>
                  <a:lnTo>
                    <a:pt x="1210799" y="195090"/>
                  </a:lnTo>
                  <a:lnTo>
                    <a:pt x="1177738" y="165839"/>
                  </a:lnTo>
                  <a:lnTo>
                    <a:pt x="1142914" y="138635"/>
                  </a:lnTo>
                  <a:lnTo>
                    <a:pt x="1106422" y="113572"/>
                  </a:lnTo>
                  <a:lnTo>
                    <a:pt x="1068357" y="90746"/>
                  </a:lnTo>
                  <a:lnTo>
                    <a:pt x="1028813" y="70250"/>
                  </a:lnTo>
                  <a:lnTo>
                    <a:pt x="987885" y="52180"/>
                  </a:lnTo>
                  <a:lnTo>
                    <a:pt x="945667" y="36631"/>
                  </a:lnTo>
                  <a:lnTo>
                    <a:pt x="902255" y="23696"/>
                  </a:lnTo>
                  <a:lnTo>
                    <a:pt x="857743" y="13471"/>
                  </a:lnTo>
                  <a:lnTo>
                    <a:pt x="812225" y="6050"/>
                  </a:lnTo>
                  <a:lnTo>
                    <a:pt x="765797" y="1528"/>
                  </a:lnTo>
                  <a:lnTo>
                    <a:pt x="718554" y="0"/>
                  </a:lnTo>
                  <a:close/>
                </a:path>
              </a:pathLst>
            </a:custGeom>
            <a:solidFill>
              <a:srgbClr val="13AE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152926" y="6969439"/>
              <a:ext cx="772160" cy="773430"/>
            </a:xfrm>
            <a:custGeom>
              <a:avLst/>
              <a:gdLst/>
              <a:ahLst/>
              <a:cxnLst/>
              <a:rect l="l" t="t" r="r" b="b"/>
              <a:pathLst>
                <a:path w="772159" h="773429">
                  <a:moveTo>
                    <a:pt x="455410" y="602924"/>
                  </a:moveTo>
                  <a:lnTo>
                    <a:pt x="447839" y="604427"/>
                  </a:lnTo>
                  <a:lnTo>
                    <a:pt x="441719" y="608554"/>
                  </a:lnTo>
                  <a:lnTo>
                    <a:pt x="437625" y="614727"/>
                  </a:lnTo>
                  <a:lnTo>
                    <a:pt x="436133" y="622368"/>
                  </a:lnTo>
                  <a:lnTo>
                    <a:pt x="437625" y="629970"/>
                  </a:lnTo>
                  <a:lnTo>
                    <a:pt x="441719" y="636116"/>
                  </a:lnTo>
                  <a:lnTo>
                    <a:pt x="447839" y="640229"/>
                  </a:lnTo>
                  <a:lnTo>
                    <a:pt x="455410" y="641729"/>
                  </a:lnTo>
                  <a:lnTo>
                    <a:pt x="463014" y="640205"/>
                  </a:lnTo>
                  <a:lnTo>
                    <a:pt x="469229" y="636053"/>
                  </a:lnTo>
                  <a:lnTo>
                    <a:pt x="473421" y="629899"/>
                  </a:lnTo>
                  <a:lnTo>
                    <a:pt x="474959" y="622368"/>
                  </a:lnTo>
                  <a:lnTo>
                    <a:pt x="473421" y="614806"/>
                  </a:lnTo>
                  <a:lnTo>
                    <a:pt x="469229" y="608625"/>
                  </a:lnTo>
                  <a:lnTo>
                    <a:pt x="463014" y="604454"/>
                  </a:lnTo>
                  <a:lnTo>
                    <a:pt x="455410" y="602924"/>
                  </a:lnTo>
                  <a:close/>
                </a:path>
                <a:path w="772159" h="773429">
                  <a:moveTo>
                    <a:pt x="556904" y="541784"/>
                  </a:moveTo>
                  <a:lnTo>
                    <a:pt x="549333" y="543289"/>
                  </a:lnTo>
                  <a:lnTo>
                    <a:pt x="543213" y="547419"/>
                  </a:lnTo>
                  <a:lnTo>
                    <a:pt x="539120" y="553592"/>
                  </a:lnTo>
                  <a:lnTo>
                    <a:pt x="537627" y="561228"/>
                  </a:lnTo>
                  <a:lnTo>
                    <a:pt x="539120" y="568840"/>
                  </a:lnTo>
                  <a:lnTo>
                    <a:pt x="543213" y="574990"/>
                  </a:lnTo>
                  <a:lnTo>
                    <a:pt x="549333" y="579101"/>
                  </a:lnTo>
                  <a:lnTo>
                    <a:pt x="556904" y="580600"/>
                  </a:lnTo>
                  <a:lnTo>
                    <a:pt x="564504" y="579076"/>
                  </a:lnTo>
                  <a:lnTo>
                    <a:pt x="570719" y="574923"/>
                  </a:lnTo>
                  <a:lnTo>
                    <a:pt x="574914" y="568765"/>
                  </a:lnTo>
                  <a:lnTo>
                    <a:pt x="576453" y="561228"/>
                  </a:lnTo>
                  <a:lnTo>
                    <a:pt x="574914" y="553667"/>
                  </a:lnTo>
                  <a:lnTo>
                    <a:pt x="570719" y="547485"/>
                  </a:lnTo>
                  <a:lnTo>
                    <a:pt x="564504" y="543314"/>
                  </a:lnTo>
                  <a:lnTo>
                    <a:pt x="556904" y="541784"/>
                  </a:lnTo>
                  <a:close/>
                </a:path>
                <a:path w="772159" h="773429">
                  <a:moveTo>
                    <a:pt x="616640" y="432353"/>
                  </a:moveTo>
                  <a:lnTo>
                    <a:pt x="607177" y="434236"/>
                  </a:lnTo>
                  <a:lnTo>
                    <a:pt x="599528" y="439400"/>
                  </a:lnTo>
                  <a:lnTo>
                    <a:pt x="594412" y="447116"/>
                  </a:lnTo>
                  <a:lnTo>
                    <a:pt x="592547" y="456656"/>
                  </a:lnTo>
                  <a:lnTo>
                    <a:pt x="594412" y="466165"/>
                  </a:lnTo>
                  <a:lnTo>
                    <a:pt x="599528" y="473854"/>
                  </a:lnTo>
                  <a:lnTo>
                    <a:pt x="607177" y="478999"/>
                  </a:lnTo>
                  <a:lnTo>
                    <a:pt x="616640" y="480875"/>
                  </a:lnTo>
                  <a:lnTo>
                    <a:pt x="626137" y="478970"/>
                  </a:lnTo>
                  <a:lnTo>
                    <a:pt x="633899" y="473776"/>
                  </a:lnTo>
                  <a:lnTo>
                    <a:pt x="639137" y="466077"/>
                  </a:lnTo>
                  <a:lnTo>
                    <a:pt x="641059" y="456656"/>
                  </a:lnTo>
                  <a:lnTo>
                    <a:pt x="639137" y="447209"/>
                  </a:lnTo>
                  <a:lnTo>
                    <a:pt x="633899" y="439482"/>
                  </a:lnTo>
                  <a:lnTo>
                    <a:pt x="626137" y="434267"/>
                  </a:lnTo>
                  <a:lnTo>
                    <a:pt x="616640" y="432353"/>
                  </a:lnTo>
                  <a:close/>
                </a:path>
                <a:path w="772159" h="773429">
                  <a:moveTo>
                    <a:pt x="617782" y="305990"/>
                  </a:moveTo>
                  <a:lnTo>
                    <a:pt x="606428" y="308246"/>
                  </a:lnTo>
                  <a:lnTo>
                    <a:pt x="597254" y="314436"/>
                  </a:lnTo>
                  <a:lnTo>
                    <a:pt x="591118" y="323691"/>
                  </a:lnTo>
                  <a:lnTo>
                    <a:pt x="588882" y="335141"/>
                  </a:lnTo>
                  <a:lnTo>
                    <a:pt x="591118" y="346556"/>
                  </a:lnTo>
                  <a:lnTo>
                    <a:pt x="597254" y="355784"/>
                  </a:lnTo>
                  <a:lnTo>
                    <a:pt x="606428" y="361958"/>
                  </a:lnTo>
                  <a:lnTo>
                    <a:pt x="617782" y="364208"/>
                  </a:lnTo>
                  <a:lnTo>
                    <a:pt x="629185" y="361921"/>
                  </a:lnTo>
                  <a:lnTo>
                    <a:pt x="638509" y="355686"/>
                  </a:lnTo>
                  <a:lnTo>
                    <a:pt x="644802" y="346446"/>
                  </a:lnTo>
                  <a:lnTo>
                    <a:pt x="647111" y="335141"/>
                  </a:lnTo>
                  <a:lnTo>
                    <a:pt x="644802" y="323810"/>
                  </a:lnTo>
                  <a:lnTo>
                    <a:pt x="638509" y="314542"/>
                  </a:lnTo>
                  <a:lnTo>
                    <a:pt x="629185" y="308286"/>
                  </a:lnTo>
                  <a:lnTo>
                    <a:pt x="617782" y="305990"/>
                  </a:lnTo>
                  <a:close/>
                </a:path>
                <a:path w="772159" h="773429">
                  <a:moveTo>
                    <a:pt x="565092" y="198967"/>
                  </a:moveTo>
                  <a:lnTo>
                    <a:pt x="551845" y="201602"/>
                  </a:lnTo>
                  <a:lnTo>
                    <a:pt x="541137" y="208827"/>
                  </a:lnTo>
                  <a:lnTo>
                    <a:pt x="533976" y="219627"/>
                  </a:lnTo>
                  <a:lnTo>
                    <a:pt x="531366" y="232987"/>
                  </a:lnTo>
                  <a:lnTo>
                    <a:pt x="533976" y="246307"/>
                  </a:lnTo>
                  <a:lnTo>
                    <a:pt x="541137" y="257070"/>
                  </a:lnTo>
                  <a:lnTo>
                    <a:pt x="551845" y="264268"/>
                  </a:lnTo>
                  <a:lnTo>
                    <a:pt x="565092" y="266892"/>
                  </a:lnTo>
                  <a:lnTo>
                    <a:pt x="578387" y="264226"/>
                  </a:lnTo>
                  <a:lnTo>
                    <a:pt x="589259" y="256956"/>
                  </a:lnTo>
                  <a:lnTo>
                    <a:pt x="596597" y="246179"/>
                  </a:lnTo>
                  <a:lnTo>
                    <a:pt x="599290" y="232987"/>
                  </a:lnTo>
                  <a:lnTo>
                    <a:pt x="596597" y="219764"/>
                  </a:lnTo>
                  <a:lnTo>
                    <a:pt x="589259" y="208949"/>
                  </a:lnTo>
                  <a:lnTo>
                    <a:pt x="578387" y="201647"/>
                  </a:lnTo>
                  <a:lnTo>
                    <a:pt x="565092" y="198967"/>
                  </a:lnTo>
                  <a:close/>
                </a:path>
                <a:path w="772159" h="773429">
                  <a:moveTo>
                    <a:pt x="455274" y="135734"/>
                  </a:moveTo>
                  <a:lnTo>
                    <a:pt x="440134" y="138746"/>
                  </a:lnTo>
                  <a:lnTo>
                    <a:pt x="427897" y="147005"/>
                  </a:lnTo>
                  <a:lnTo>
                    <a:pt x="419713" y="159349"/>
                  </a:lnTo>
                  <a:lnTo>
                    <a:pt x="416730" y="174612"/>
                  </a:lnTo>
                  <a:lnTo>
                    <a:pt x="419713" y="189838"/>
                  </a:lnTo>
                  <a:lnTo>
                    <a:pt x="427897" y="202140"/>
                  </a:lnTo>
                  <a:lnTo>
                    <a:pt x="440134" y="210366"/>
                  </a:lnTo>
                  <a:lnTo>
                    <a:pt x="455274" y="213365"/>
                  </a:lnTo>
                  <a:lnTo>
                    <a:pt x="470470" y="210316"/>
                  </a:lnTo>
                  <a:lnTo>
                    <a:pt x="482893" y="202006"/>
                  </a:lnTo>
                  <a:lnTo>
                    <a:pt x="491275" y="189687"/>
                  </a:lnTo>
                  <a:lnTo>
                    <a:pt x="494351" y="174612"/>
                  </a:lnTo>
                  <a:lnTo>
                    <a:pt x="491275" y="159499"/>
                  </a:lnTo>
                  <a:lnTo>
                    <a:pt x="482893" y="147139"/>
                  </a:lnTo>
                  <a:lnTo>
                    <a:pt x="470470" y="138796"/>
                  </a:lnTo>
                  <a:lnTo>
                    <a:pt x="455274" y="135734"/>
                  </a:lnTo>
                  <a:close/>
                </a:path>
                <a:path w="772159" h="773429">
                  <a:moveTo>
                    <a:pt x="332921" y="130886"/>
                  </a:moveTo>
                  <a:lnTo>
                    <a:pt x="315883" y="134272"/>
                  </a:lnTo>
                  <a:lnTo>
                    <a:pt x="302115" y="143562"/>
                  </a:lnTo>
                  <a:lnTo>
                    <a:pt x="292907" y="157447"/>
                  </a:lnTo>
                  <a:lnTo>
                    <a:pt x="289551" y="174622"/>
                  </a:lnTo>
                  <a:lnTo>
                    <a:pt x="292907" y="191748"/>
                  </a:lnTo>
                  <a:lnTo>
                    <a:pt x="302115" y="205586"/>
                  </a:lnTo>
                  <a:lnTo>
                    <a:pt x="315883" y="214840"/>
                  </a:lnTo>
                  <a:lnTo>
                    <a:pt x="332921" y="218213"/>
                  </a:lnTo>
                  <a:lnTo>
                    <a:pt x="350022" y="214783"/>
                  </a:lnTo>
                  <a:lnTo>
                    <a:pt x="363999" y="205433"/>
                  </a:lnTo>
                  <a:lnTo>
                    <a:pt x="373429" y="191576"/>
                  </a:lnTo>
                  <a:lnTo>
                    <a:pt x="376889" y="174622"/>
                  </a:lnTo>
                  <a:lnTo>
                    <a:pt x="373429" y="157615"/>
                  </a:lnTo>
                  <a:lnTo>
                    <a:pt x="363999" y="143711"/>
                  </a:lnTo>
                  <a:lnTo>
                    <a:pt x="350022" y="134328"/>
                  </a:lnTo>
                  <a:lnTo>
                    <a:pt x="332921" y="130886"/>
                  </a:lnTo>
                  <a:close/>
                </a:path>
                <a:path w="772159" h="773429">
                  <a:moveTo>
                    <a:pt x="225658" y="189858"/>
                  </a:moveTo>
                  <a:lnTo>
                    <a:pt x="208621" y="193246"/>
                  </a:lnTo>
                  <a:lnTo>
                    <a:pt x="194856" y="202538"/>
                  </a:lnTo>
                  <a:lnTo>
                    <a:pt x="185652" y="216424"/>
                  </a:lnTo>
                  <a:lnTo>
                    <a:pt x="182298" y="233594"/>
                  </a:lnTo>
                  <a:lnTo>
                    <a:pt x="185652" y="250720"/>
                  </a:lnTo>
                  <a:lnTo>
                    <a:pt x="194856" y="264558"/>
                  </a:lnTo>
                  <a:lnTo>
                    <a:pt x="208621" y="273812"/>
                  </a:lnTo>
                  <a:lnTo>
                    <a:pt x="225658" y="277185"/>
                  </a:lnTo>
                  <a:lnTo>
                    <a:pt x="242754" y="273756"/>
                  </a:lnTo>
                  <a:lnTo>
                    <a:pt x="256731" y="264409"/>
                  </a:lnTo>
                  <a:lnTo>
                    <a:pt x="266164" y="250552"/>
                  </a:lnTo>
                  <a:lnTo>
                    <a:pt x="269625" y="233594"/>
                  </a:lnTo>
                  <a:lnTo>
                    <a:pt x="266164" y="216592"/>
                  </a:lnTo>
                  <a:lnTo>
                    <a:pt x="256731" y="202687"/>
                  </a:lnTo>
                  <a:lnTo>
                    <a:pt x="242754" y="193302"/>
                  </a:lnTo>
                  <a:lnTo>
                    <a:pt x="225658" y="189858"/>
                  </a:lnTo>
                  <a:close/>
                </a:path>
                <a:path w="772159" h="773429">
                  <a:moveTo>
                    <a:pt x="169701" y="296870"/>
                  </a:moveTo>
                  <a:lnTo>
                    <a:pt x="154561" y="299882"/>
                  </a:lnTo>
                  <a:lnTo>
                    <a:pt x="142325" y="308142"/>
                  </a:lnTo>
                  <a:lnTo>
                    <a:pt x="134141" y="320485"/>
                  </a:lnTo>
                  <a:lnTo>
                    <a:pt x="131158" y="335748"/>
                  </a:lnTo>
                  <a:lnTo>
                    <a:pt x="134141" y="350970"/>
                  </a:lnTo>
                  <a:lnTo>
                    <a:pt x="142325" y="363272"/>
                  </a:lnTo>
                  <a:lnTo>
                    <a:pt x="154561" y="371501"/>
                  </a:lnTo>
                  <a:lnTo>
                    <a:pt x="169701" y="374501"/>
                  </a:lnTo>
                  <a:lnTo>
                    <a:pt x="184900" y="371451"/>
                  </a:lnTo>
                  <a:lnTo>
                    <a:pt x="197326" y="363139"/>
                  </a:lnTo>
                  <a:lnTo>
                    <a:pt x="205712" y="350819"/>
                  </a:lnTo>
                  <a:lnTo>
                    <a:pt x="208789" y="335748"/>
                  </a:lnTo>
                  <a:lnTo>
                    <a:pt x="205712" y="320636"/>
                  </a:lnTo>
                  <a:lnTo>
                    <a:pt x="197326" y="308275"/>
                  </a:lnTo>
                  <a:lnTo>
                    <a:pt x="184900" y="299932"/>
                  </a:lnTo>
                  <a:lnTo>
                    <a:pt x="169701" y="296870"/>
                  </a:lnTo>
                  <a:close/>
                </a:path>
                <a:path w="772159" h="773429">
                  <a:moveTo>
                    <a:pt x="169743" y="422646"/>
                  </a:moveTo>
                  <a:lnTo>
                    <a:pt x="156495" y="425281"/>
                  </a:lnTo>
                  <a:lnTo>
                    <a:pt x="145788" y="432506"/>
                  </a:lnTo>
                  <a:lnTo>
                    <a:pt x="138627" y="443307"/>
                  </a:lnTo>
                  <a:lnTo>
                    <a:pt x="136016" y="456666"/>
                  </a:lnTo>
                  <a:lnTo>
                    <a:pt x="138627" y="469992"/>
                  </a:lnTo>
                  <a:lnTo>
                    <a:pt x="145788" y="480758"/>
                  </a:lnTo>
                  <a:lnTo>
                    <a:pt x="156495" y="487958"/>
                  </a:lnTo>
                  <a:lnTo>
                    <a:pt x="169743" y="490581"/>
                  </a:lnTo>
                  <a:lnTo>
                    <a:pt x="183036" y="487913"/>
                  </a:lnTo>
                  <a:lnTo>
                    <a:pt x="193905" y="480641"/>
                  </a:lnTo>
                  <a:lnTo>
                    <a:pt x="201239" y="469859"/>
                  </a:lnTo>
                  <a:lnTo>
                    <a:pt x="203930" y="456666"/>
                  </a:lnTo>
                  <a:lnTo>
                    <a:pt x="201239" y="443443"/>
                  </a:lnTo>
                  <a:lnTo>
                    <a:pt x="193905" y="432628"/>
                  </a:lnTo>
                  <a:lnTo>
                    <a:pt x="183036" y="425326"/>
                  </a:lnTo>
                  <a:lnTo>
                    <a:pt x="169743" y="422646"/>
                  </a:lnTo>
                  <a:close/>
                </a:path>
                <a:path w="772159" h="773429">
                  <a:moveTo>
                    <a:pt x="232809" y="532088"/>
                  </a:moveTo>
                  <a:lnTo>
                    <a:pt x="221454" y="534346"/>
                  </a:lnTo>
                  <a:lnTo>
                    <a:pt x="212276" y="540539"/>
                  </a:lnTo>
                  <a:lnTo>
                    <a:pt x="206137" y="549797"/>
                  </a:lnTo>
                  <a:lnTo>
                    <a:pt x="203899" y="561249"/>
                  </a:lnTo>
                  <a:lnTo>
                    <a:pt x="206137" y="572663"/>
                  </a:lnTo>
                  <a:lnTo>
                    <a:pt x="212276" y="581888"/>
                  </a:lnTo>
                  <a:lnTo>
                    <a:pt x="221454" y="588057"/>
                  </a:lnTo>
                  <a:lnTo>
                    <a:pt x="232809" y="590306"/>
                  </a:lnTo>
                  <a:lnTo>
                    <a:pt x="244206" y="588019"/>
                  </a:lnTo>
                  <a:lnTo>
                    <a:pt x="253527" y="581785"/>
                  </a:lnTo>
                  <a:lnTo>
                    <a:pt x="259819" y="572548"/>
                  </a:lnTo>
                  <a:lnTo>
                    <a:pt x="262128" y="561249"/>
                  </a:lnTo>
                  <a:lnTo>
                    <a:pt x="259819" y="549912"/>
                  </a:lnTo>
                  <a:lnTo>
                    <a:pt x="253527" y="540641"/>
                  </a:lnTo>
                  <a:lnTo>
                    <a:pt x="244206" y="534384"/>
                  </a:lnTo>
                  <a:lnTo>
                    <a:pt x="232809" y="532088"/>
                  </a:lnTo>
                  <a:close/>
                </a:path>
                <a:path w="772159" h="773429">
                  <a:moveTo>
                    <a:pt x="332461" y="598055"/>
                  </a:moveTo>
                  <a:lnTo>
                    <a:pt x="323002" y="599938"/>
                  </a:lnTo>
                  <a:lnTo>
                    <a:pt x="315352" y="605103"/>
                  </a:lnTo>
                  <a:lnTo>
                    <a:pt x="310234" y="612822"/>
                  </a:lnTo>
                  <a:lnTo>
                    <a:pt x="308367" y="622368"/>
                  </a:lnTo>
                  <a:lnTo>
                    <a:pt x="310234" y="631882"/>
                  </a:lnTo>
                  <a:lnTo>
                    <a:pt x="315352" y="639570"/>
                  </a:lnTo>
                  <a:lnTo>
                    <a:pt x="323002" y="644713"/>
                  </a:lnTo>
                  <a:lnTo>
                    <a:pt x="332461" y="646587"/>
                  </a:lnTo>
                  <a:lnTo>
                    <a:pt x="341957" y="644680"/>
                  </a:lnTo>
                  <a:lnTo>
                    <a:pt x="349719" y="639484"/>
                  </a:lnTo>
                  <a:lnTo>
                    <a:pt x="354957" y="631784"/>
                  </a:lnTo>
                  <a:lnTo>
                    <a:pt x="356879" y="622368"/>
                  </a:lnTo>
                  <a:lnTo>
                    <a:pt x="354957" y="612915"/>
                  </a:lnTo>
                  <a:lnTo>
                    <a:pt x="349719" y="605185"/>
                  </a:lnTo>
                  <a:lnTo>
                    <a:pt x="341957" y="599969"/>
                  </a:lnTo>
                  <a:lnTo>
                    <a:pt x="332461" y="598055"/>
                  </a:lnTo>
                  <a:close/>
                </a:path>
                <a:path w="772159" h="773429">
                  <a:moveTo>
                    <a:pt x="337319" y="471472"/>
                  </a:moveTo>
                  <a:lnTo>
                    <a:pt x="325964" y="473730"/>
                  </a:lnTo>
                  <a:lnTo>
                    <a:pt x="316786" y="479923"/>
                  </a:lnTo>
                  <a:lnTo>
                    <a:pt x="310647" y="489181"/>
                  </a:lnTo>
                  <a:lnTo>
                    <a:pt x="308409" y="500633"/>
                  </a:lnTo>
                  <a:lnTo>
                    <a:pt x="310647" y="512047"/>
                  </a:lnTo>
                  <a:lnTo>
                    <a:pt x="316786" y="521272"/>
                  </a:lnTo>
                  <a:lnTo>
                    <a:pt x="325964" y="527441"/>
                  </a:lnTo>
                  <a:lnTo>
                    <a:pt x="337319" y="529690"/>
                  </a:lnTo>
                  <a:lnTo>
                    <a:pt x="348719" y="527404"/>
                  </a:lnTo>
                  <a:lnTo>
                    <a:pt x="358036" y="521173"/>
                  </a:lnTo>
                  <a:lnTo>
                    <a:pt x="364321" y="511937"/>
                  </a:lnTo>
                  <a:lnTo>
                    <a:pt x="366627" y="500633"/>
                  </a:lnTo>
                  <a:lnTo>
                    <a:pt x="364321" y="489305"/>
                  </a:lnTo>
                  <a:lnTo>
                    <a:pt x="358036" y="480033"/>
                  </a:lnTo>
                  <a:lnTo>
                    <a:pt x="348719" y="473771"/>
                  </a:lnTo>
                  <a:lnTo>
                    <a:pt x="337319" y="471472"/>
                  </a:lnTo>
                  <a:close/>
                </a:path>
                <a:path w="772159" h="773429">
                  <a:moveTo>
                    <a:pt x="278012" y="363381"/>
                  </a:moveTo>
                  <a:lnTo>
                    <a:pt x="264764" y="366015"/>
                  </a:lnTo>
                  <a:lnTo>
                    <a:pt x="254057" y="373241"/>
                  </a:lnTo>
                  <a:lnTo>
                    <a:pt x="246896" y="384041"/>
                  </a:lnTo>
                  <a:lnTo>
                    <a:pt x="244285" y="397401"/>
                  </a:lnTo>
                  <a:lnTo>
                    <a:pt x="246896" y="410715"/>
                  </a:lnTo>
                  <a:lnTo>
                    <a:pt x="254057" y="421475"/>
                  </a:lnTo>
                  <a:lnTo>
                    <a:pt x="264764" y="428672"/>
                  </a:lnTo>
                  <a:lnTo>
                    <a:pt x="278012" y="431295"/>
                  </a:lnTo>
                  <a:lnTo>
                    <a:pt x="291311" y="428629"/>
                  </a:lnTo>
                  <a:lnTo>
                    <a:pt x="302183" y="421361"/>
                  </a:lnTo>
                  <a:lnTo>
                    <a:pt x="309518" y="410586"/>
                  </a:lnTo>
                  <a:lnTo>
                    <a:pt x="312210" y="397401"/>
                  </a:lnTo>
                  <a:lnTo>
                    <a:pt x="309518" y="384174"/>
                  </a:lnTo>
                  <a:lnTo>
                    <a:pt x="302183" y="373359"/>
                  </a:lnTo>
                  <a:lnTo>
                    <a:pt x="291311" y="366060"/>
                  </a:lnTo>
                  <a:lnTo>
                    <a:pt x="278012" y="363381"/>
                  </a:lnTo>
                  <a:close/>
                </a:path>
                <a:path w="772159" h="773429">
                  <a:moveTo>
                    <a:pt x="394228" y="363381"/>
                  </a:moveTo>
                  <a:lnTo>
                    <a:pt x="380985" y="366015"/>
                  </a:lnTo>
                  <a:lnTo>
                    <a:pt x="370277" y="373241"/>
                  </a:lnTo>
                  <a:lnTo>
                    <a:pt x="363114" y="384041"/>
                  </a:lnTo>
                  <a:lnTo>
                    <a:pt x="360502" y="397401"/>
                  </a:lnTo>
                  <a:lnTo>
                    <a:pt x="363114" y="410715"/>
                  </a:lnTo>
                  <a:lnTo>
                    <a:pt x="370277" y="421475"/>
                  </a:lnTo>
                  <a:lnTo>
                    <a:pt x="380985" y="428672"/>
                  </a:lnTo>
                  <a:lnTo>
                    <a:pt x="394228" y="431295"/>
                  </a:lnTo>
                  <a:lnTo>
                    <a:pt x="407528" y="428629"/>
                  </a:lnTo>
                  <a:lnTo>
                    <a:pt x="418399" y="421361"/>
                  </a:lnTo>
                  <a:lnTo>
                    <a:pt x="425735" y="410586"/>
                  </a:lnTo>
                  <a:lnTo>
                    <a:pt x="428426" y="397401"/>
                  </a:lnTo>
                  <a:lnTo>
                    <a:pt x="425735" y="384178"/>
                  </a:lnTo>
                  <a:lnTo>
                    <a:pt x="418399" y="373362"/>
                  </a:lnTo>
                  <a:lnTo>
                    <a:pt x="407528" y="366061"/>
                  </a:lnTo>
                  <a:lnTo>
                    <a:pt x="394228" y="363381"/>
                  </a:lnTo>
                  <a:close/>
                </a:path>
                <a:path w="772159" h="773429">
                  <a:moveTo>
                    <a:pt x="336136" y="255678"/>
                  </a:moveTo>
                  <a:lnTo>
                    <a:pt x="320996" y="258690"/>
                  </a:lnTo>
                  <a:lnTo>
                    <a:pt x="308760" y="266951"/>
                  </a:lnTo>
                  <a:lnTo>
                    <a:pt x="300576" y="279297"/>
                  </a:lnTo>
                  <a:lnTo>
                    <a:pt x="297593" y="294566"/>
                  </a:lnTo>
                  <a:lnTo>
                    <a:pt x="300576" y="309786"/>
                  </a:lnTo>
                  <a:lnTo>
                    <a:pt x="308760" y="322085"/>
                  </a:lnTo>
                  <a:lnTo>
                    <a:pt x="320996" y="330311"/>
                  </a:lnTo>
                  <a:lnTo>
                    <a:pt x="336136" y="333309"/>
                  </a:lnTo>
                  <a:lnTo>
                    <a:pt x="351328" y="330261"/>
                  </a:lnTo>
                  <a:lnTo>
                    <a:pt x="363752" y="321952"/>
                  </a:lnTo>
                  <a:lnTo>
                    <a:pt x="372136" y="309636"/>
                  </a:lnTo>
                  <a:lnTo>
                    <a:pt x="375213" y="294566"/>
                  </a:lnTo>
                  <a:lnTo>
                    <a:pt x="372136" y="279452"/>
                  </a:lnTo>
                  <a:lnTo>
                    <a:pt x="363752" y="267088"/>
                  </a:lnTo>
                  <a:lnTo>
                    <a:pt x="351328" y="258741"/>
                  </a:lnTo>
                  <a:lnTo>
                    <a:pt x="336136" y="255678"/>
                  </a:lnTo>
                  <a:close/>
                </a:path>
                <a:path w="772159" h="773429">
                  <a:moveTo>
                    <a:pt x="454970" y="260526"/>
                  </a:moveTo>
                  <a:lnTo>
                    <a:pt x="441722" y="263160"/>
                  </a:lnTo>
                  <a:lnTo>
                    <a:pt x="431015" y="270387"/>
                  </a:lnTo>
                  <a:lnTo>
                    <a:pt x="423854" y="281190"/>
                  </a:lnTo>
                  <a:lnTo>
                    <a:pt x="421243" y="294556"/>
                  </a:lnTo>
                  <a:lnTo>
                    <a:pt x="423854" y="307876"/>
                  </a:lnTo>
                  <a:lnTo>
                    <a:pt x="431015" y="318639"/>
                  </a:lnTo>
                  <a:lnTo>
                    <a:pt x="441722" y="325837"/>
                  </a:lnTo>
                  <a:lnTo>
                    <a:pt x="454970" y="328461"/>
                  </a:lnTo>
                  <a:lnTo>
                    <a:pt x="468269" y="325793"/>
                  </a:lnTo>
                  <a:lnTo>
                    <a:pt x="479141" y="318521"/>
                  </a:lnTo>
                  <a:lnTo>
                    <a:pt x="486476" y="307743"/>
                  </a:lnTo>
                  <a:lnTo>
                    <a:pt x="489168" y="294556"/>
                  </a:lnTo>
                  <a:lnTo>
                    <a:pt x="486476" y="281332"/>
                  </a:lnTo>
                  <a:lnTo>
                    <a:pt x="479141" y="270512"/>
                  </a:lnTo>
                  <a:lnTo>
                    <a:pt x="468269" y="263207"/>
                  </a:lnTo>
                  <a:lnTo>
                    <a:pt x="454970" y="260526"/>
                  </a:lnTo>
                  <a:close/>
                </a:path>
                <a:path w="772159" h="773429">
                  <a:moveTo>
                    <a:pt x="514246" y="368229"/>
                  </a:moveTo>
                  <a:lnTo>
                    <a:pt x="502890" y="370487"/>
                  </a:lnTo>
                  <a:lnTo>
                    <a:pt x="493712" y="376680"/>
                  </a:lnTo>
                  <a:lnTo>
                    <a:pt x="487573" y="385939"/>
                  </a:lnTo>
                  <a:lnTo>
                    <a:pt x="485336" y="397391"/>
                  </a:lnTo>
                  <a:lnTo>
                    <a:pt x="487573" y="408804"/>
                  </a:lnTo>
                  <a:lnTo>
                    <a:pt x="493712" y="418029"/>
                  </a:lnTo>
                  <a:lnTo>
                    <a:pt x="502890" y="424198"/>
                  </a:lnTo>
                  <a:lnTo>
                    <a:pt x="514246" y="426447"/>
                  </a:lnTo>
                  <a:lnTo>
                    <a:pt x="525645" y="424161"/>
                  </a:lnTo>
                  <a:lnTo>
                    <a:pt x="534962" y="417930"/>
                  </a:lnTo>
                  <a:lnTo>
                    <a:pt x="541248" y="408694"/>
                  </a:lnTo>
                  <a:lnTo>
                    <a:pt x="543554" y="397391"/>
                  </a:lnTo>
                  <a:lnTo>
                    <a:pt x="541248" y="386053"/>
                  </a:lnTo>
                  <a:lnTo>
                    <a:pt x="534962" y="376783"/>
                  </a:lnTo>
                  <a:lnTo>
                    <a:pt x="525645" y="370525"/>
                  </a:lnTo>
                  <a:lnTo>
                    <a:pt x="514246" y="368229"/>
                  </a:lnTo>
                  <a:close/>
                </a:path>
                <a:path w="772159" h="773429">
                  <a:moveTo>
                    <a:pt x="455033" y="475200"/>
                  </a:moveTo>
                  <a:lnTo>
                    <a:pt x="445576" y="477083"/>
                  </a:lnTo>
                  <a:lnTo>
                    <a:pt x="437930" y="482247"/>
                  </a:lnTo>
                  <a:lnTo>
                    <a:pt x="432815" y="489963"/>
                  </a:lnTo>
                  <a:lnTo>
                    <a:pt x="430950" y="499503"/>
                  </a:lnTo>
                  <a:lnTo>
                    <a:pt x="432815" y="509021"/>
                  </a:lnTo>
                  <a:lnTo>
                    <a:pt x="437930" y="516709"/>
                  </a:lnTo>
                  <a:lnTo>
                    <a:pt x="445576" y="521849"/>
                  </a:lnTo>
                  <a:lnTo>
                    <a:pt x="455033" y="523722"/>
                  </a:lnTo>
                  <a:lnTo>
                    <a:pt x="464537" y="521818"/>
                  </a:lnTo>
                  <a:lnTo>
                    <a:pt x="472306" y="516626"/>
                  </a:lnTo>
                  <a:lnTo>
                    <a:pt x="477548" y="508928"/>
                  </a:lnTo>
                  <a:lnTo>
                    <a:pt x="479472" y="499503"/>
                  </a:lnTo>
                  <a:lnTo>
                    <a:pt x="477548" y="490055"/>
                  </a:lnTo>
                  <a:lnTo>
                    <a:pt x="472306" y="482329"/>
                  </a:lnTo>
                  <a:lnTo>
                    <a:pt x="464537" y="477114"/>
                  </a:lnTo>
                  <a:lnTo>
                    <a:pt x="455033" y="475200"/>
                  </a:lnTo>
                  <a:close/>
                </a:path>
                <a:path w="772159" h="773429">
                  <a:moveTo>
                    <a:pt x="213082" y="672346"/>
                  </a:moveTo>
                  <a:lnTo>
                    <a:pt x="201727" y="674603"/>
                  </a:lnTo>
                  <a:lnTo>
                    <a:pt x="192549" y="680797"/>
                  </a:lnTo>
                  <a:lnTo>
                    <a:pt x="186410" y="690055"/>
                  </a:lnTo>
                  <a:lnTo>
                    <a:pt x="184172" y="701507"/>
                  </a:lnTo>
                  <a:lnTo>
                    <a:pt x="186410" y="712921"/>
                  </a:lnTo>
                  <a:lnTo>
                    <a:pt x="192549" y="722145"/>
                  </a:lnTo>
                  <a:lnTo>
                    <a:pt x="201727" y="728315"/>
                  </a:lnTo>
                  <a:lnTo>
                    <a:pt x="213082" y="730564"/>
                  </a:lnTo>
                  <a:lnTo>
                    <a:pt x="224482" y="728276"/>
                  </a:lnTo>
                  <a:lnTo>
                    <a:pt x="233799" y="722043"/>
                  </a:lnTo>
                  <a:lnTo>
                    <a:pt x="240084" y="712806"/>
                  </a:lnTo>
                  <a:lnTo>
                    <a:pt x="242390" y="701507"/>
                  </a:lnTo>
                  <a:lnTo>
                    <a:pt x="240084" y="690170"/>
                  </a:lnTo>
                  <a:lnTo>
                    <a:pt x="233799" y="680899"/>
                  </a:lnTo>
                  <a:lnTo>
                    <a:pt x="224482" y="674642"/>
                  </a:lnTo>
                  <a:lnTo>
                    <a:pt x="213082" y="672346"/>
                  </a:lnTo>
                  <a:close/>
                </a:path>
                <a:path w="772159" h="773429">
                  <a:moveTo>
                    <a:pt x="87725" y="538821"/>
                  </a:moveTo>
                  <a:lnTo>
                    <a:pt x="74481" y="541455"/>
                  </a:lnTo>
                  <a:lnTo>
                    <a:pt x="63774" y="548679"/>
                  </a:lnTo>
                  <a:lnTo>
                    <a:pt x="56610" y="559477"/>
                  </a:lnTo>
                  <a:lnTo>
                    <a:pt x="53998" y="572830"/>
                  </a:lnTo>
                  <a:lnTo>
                    <a:pt x="56610" y="586156"/>
                  </a:lnTo>
                  <a:lnTo>
                    <a:pt x="63774" y="596922"/>
                  </a:lnTo>
                  <a:lnTo>
                    <a:pt x="74481" y="604122"/>
                  </a:lnTo>
                  <a:lnTo>
                    <a:pt x="87725" y="606745"/>
                  </a:lnTo>
                  <a:lnTo>
                    <a:pt x="101028" y="604077"/>
                  </a:lnTo>
                  <a:lnTo>
                    <a:pt x="111899" y="596805"/>
                  </a:lnTo>
                  <a:lnTo>
                    <a:pt x="119232" y="586023"/>
                  </a:lnTo>
                  <a:lnTo>
                    <a:pt x="121922" y="572830"/>
                  </a:lnTo>
                  <a:lnTo>
                    <a:pt x="119232" y="559614"/>
                  </a:lnTo>
                  <a:lnTo>
                    <a:pt x="111899" y="548801"/>
                  </a:lnTo>
                  <a:lnTo>
                    <a:pt x="101028" y="541501"/>
                  </a:lnTo>
                  <a:lnTo>
                    <a:pt x="87725" y="538821"/>
                  </a:lnTo>
                  <a:close/>
                </a:path>
                <a:path w="772159" h="773429">
                  <a:moveTo>
                    <a:pt x="38543" y="359036"/>
                  </a:moveTo>
                  <a:lnTo>
                    <a:pt x="23403" y="362046"/>
                  </a:lnTo>
                  <a:lnTo>
                    <a:pt x="11167" y="370304"/>
                  </a:lnTo>
                  <a:lnTo>
                    <a:pt x="2983" y="382647"/>
                  </a:lnTo>
                  <a:lnTo>
                    <a:pt x="0" y="397914"/>
                  </a:lnTo>
                  <a:lnTo>
                    <a:pt x="2983" y="413140"/>
                  </a:lnTo>
                  <a:lnTo>
                    <a:pt x="11167" y="425442"/>
                  </a:lnTo>
                  <a:lnTo>
                    <a:pt x="23403" y="433669"/>
                  </a:lnTo>
                  <a:lnTo>
                    <a:pt x="38543" y="436667"/>
                  </a:lnTo>
                  <a:lnTo>
                    <a:pt x="53746" y="433618"/>
                  </a:lnTo>
                  <a:lnTo>
                    <a:pt x="66172" y="425309"/>
                  </a:lnTo>
                  <a:lnTo>
                    <a:pt x="74555" y="412990"/>
                  </a:lnTo>
                  <a:lnTo>
                    <a:pt x="77631" y="397914"/>
                  </a:lnTo>
                  <a:lnTo>
                    <a:pt x="74555" y="382801"/>
                  </a:lnTo>
                  <a:lnTo>
                    <a:pt x="66172" y="370441"/>
                  </a:lnTo>
                  <a:lnTo>
                    <a:pt x="53746" y="362098"/>
                  </a:lnTo>
                  <a:lnTo>
                    <a:pt x="38543" y="359036"/>
                  </a:lnTo>
                  <a:close/>
                </a:path>
                <a:path w="772159" h="773429">
                  <a:moveTo>
                    <a:pt x="82123" y="177816"/>
                  </a:moveTo>
                  <a:lnTo>
                    <a:pt x="65089" y="181205"/>
                  </a:lnTo>
                  <a:lnTo>
                    <a:pt x="51320" y="190498"/>
                  </a:lnTo>
                  <a:lnTo>
                    <a:pt x="42110" y="204387"/>
                  </a:lnTo>
                  <a:lnTo>
                    <a:pt x="38752" y="221563"/>
                  </a:lnTo>
                  <a:lnTo>
                    <a:pt x="42110" y="238693"/>
                  </a:lnTo>
                  <a:lnTo>
                    <a:pt x="51320" y="252531"/>
                  </a:lnTo>
                  <a:lnTo>
                    <a:pt x="65089" y="261782"/>
                  </a:lnTo>
                  <a:lnTo>
                    <a:pt x="82123" y="265154"/>
                  </a:lnTo>
                  <a:lnTo>
                    <a:pt x="99220" y="261724"/>
                  </a:lnTo>
                  <a:lnTo>
                    <a:pt x="113202" y="252374"/>
                  </a:lnTo>
                  <a:lnTo>
                    <a:pt x="122638" y="238517"/>
                  </a:lnTo>
                  <a:lnTo>
                    <a:pt x="126100" y="221563"/>
                  </a:lnTo>
                  <a:lnTo>
                    <a:pt x="122638" y="204559"/>
                  </a:lnTo>
                  <a:lnTo>
                    <a:pt x="113202" y="190651"/>
                  </a:lnTo>
                  <a:lnTo>
                    <a:pt x="99220" y="181262"/>
                  </a:lnTo>
                  <a:lnTo>
                    <a:pt x="82123" y="177816"/>
                  </a:lnTo>
                  <a:close/>
                </a:path>
                <a:path w="772159" h="773429">
                  <a:moveTo>
                    <a:pt x="212914" y="40616"/>
                  </a:moveTo>
                  <a:lnTo>
                    <a:pt x="192096" y="44756"/>
                  </a:lnTo>
                  <a:lnTo>
                    <a:pt x="175269" y="56112"/>
                  </a:lnTo>
                  <a:lnTo>
                    <a:pt x="164014" y="73088"/>
                  </a:lnTo>
                  <a:lnTo>
                    <a:pt x="159911" y="94091"/>
                  </a:lnTo>
                  <a:lnTo>
                    <a:pt x="164014" y="115018"/>
                  </a:lnTo>
                  <a:lnTo>
                    <a:pt x="175269" y="131931"/>
                  </a:lnTo>
                  <a:lnTo>
                    <a:pt x="192096" y="143243"/>
                  </a:lnTo>
                  <a:lnTo>
                    <a:pt x="212914" y="147367"/>
                  </a:lnTo>
                  <a:lnTo>
                    <a:pt x="233814" y="143176"/>
                  </a:lnTo>
                  <a:lnTo>
                    <a:pt x="250900" y="131751"/>
                  </a:lnTo>
                  <a:lnTo>
                    <a:pt x="262431" y="114815"/>
                  </a:lnTo>
                  <a:lnTo>
                    <a:pt x="266662" y="94091"/>
                  </a:lnTo>
                  <a:lnTo>
                    <a:pt x="262431" y="73305"/>
                  </a:lnTo>
                  <a:lnTo>
                    <a:pt x="250900" y="56304"/>
                  </a:lnTo>
                  <a:lnTo>
                    <a:pt x="233814" y="44828"/>
                  </a:lnTo>
                  <a:lnTo>
                    <a:pt x="212914" y="40616"/>
                  </a:lnTo>
                  <a:close/>
                </a:path>
                <a:path w="772159" h="773429">
                  <a:moveTo>
                    <a:pt x="394166" y="0"/>
                  </a:moveTo>
                  <a:lnTo>
                    <a:pt x="377126" y="3386"/>
                  </a:lnTo>
                  <a:lnTo>
                    <a:pt x="363354" y="12676"/>
                  </a:lnTo>
                  <a:lnTo>
                    <a:pt x="354142" y="26561"/>
                  </a:lnTo>
                  <a:lnTo>
                    <a:pt x="350785" y="43736"/>
                  </a:lnTo>
                  <a:lnTo>
                    <a:pt x="354142" y="60866"/>
                  </a:lnTo>
                  <a:lnTo>
                    <a:pt x="363354" y="74704"/>
                  </a:lnTo>
                  <a:lnTo>
                    <a:pt x="377126" y="83955"/>
                  </a:lnTo>
                  <a:lnTo>
                    <a:pt x="394166" y="87327"/>
                  </a:lnTo>
                  <a:lnTo>
                    <a:pt x="411262" y="83898"/>
                  </a:lnTo>
                  <a:lnTo>
                    <a:pt x="425239" y="74551"/>
                  </a:lnTo>
                  <a:lnTo>
                    <a:pt x="434672" y="60694"/>
                  </a:lnTo>
                  <a:lnTo>
                    <a:pt x="438133" y="43736"/>
                  </a:lnTo>
                  <a:lnTo>
                    <a:pt x="434672" y="26734"/>
                  </a:lnTo>
                  <a:lnTo>
                    <a:pt x="425239" y="12829"/>
                  </a:lnTo>
                  <a:lnTo>
                    <a:pt x="411262" y="3444"/>
                  </a:lnTo>
                  <a:lnTo>
                    <a:pt x="394166" y="0"/>
                  </a:lnTo>
                  <a:close/>
                </a:path>
                <a:path w="772159" h="773429">
                  <a:moveTo>
                    <a:pt x="566987" y="55181"/>
                  </a:moveTo>
                  <a:lnTo>
                    <a:pt x="551848" y="58192"/>
                  </a:lnTo>
                  <a:lnTo>
                    <a:pt x="539611" y="66450"/>
                  </a:lnTo>
                  <a:lnTo>
                    <a:pt x="531427" y="78797"/>
                  </a:lnTo>
                  <a:lnTo>
                    <a:pt x="528444" y="94070"/>
                  </a:lnTo>
                  <a:lnTo>
                    <a:pt x="531427" y="109288"/>
                  </a:lnTo>
                  <a:lnTo>
                    <a:pt x="539611" y="121583"/>
                  </a:lnTo>
                  <a:lnTo>
                    <a:pt x="551848" y="129805"/>
                  </a:lnTo>
                  <a:lnTo>
                    <a:pt x="566987" y="132802"/>
                  </a:lnTo>
                  <a:lnTo>
                    <a:pt x="582184" y="129755"/>
                  </a:lnTo>
                  <a:lnTo>
                    <a:pt x="594607" y="121450"/>
                  </a:lnTo>
                  <a:lnTo>
                    <a:pt x="602989" y="109138"/>
                  </a:lnTo>
                  <a:lnTo>
                    <a:pt x="606065" y="94070"/>
                  </a:lnTo>
                  <a:lnTo>
                    <a:pt x="602989" y="78951"/>
                  </a:lnTo>
                  <a:lnTo>
                    <a:pt x="594607" y="66588"/>
                  </a:lnTo>
                  <a:lnTo>
                    <a:pt x="582184" y="58243"/>
                  </a:lnTo>
                  <a:lnTo>
                    <a:pt x="566987" y="55181"/>
                  </a:lnTo>
                  <a:close/>
                </a:path>
                <a:path w="772159" h="773429">
                  <a:moveTo>
                    <a:pt x="703685" y="187523"/>
                  </a:moveTo>
                  <a:lnTo>
                    <a:pt x="690437" y="190157"/>
                  </a:lnTo>
                  <a:lnTo>
                    <a:pt x="679730" y="197382"/>
                  </a:lnTo>
                  <a:lnTo>
                    <a:pt x="672569" y="208183"/>
                  </a:lnTo>
                  <a:lnTo>
                    <a:pt x="669958" y="221542"/>
                  </a:lnTo>
                  <a:lnTo>
                    <a:pt x="672569" y="234864"/>
                  </a:lnTo>
                  <a:lnTo>
                    <a:pt x="679730" y="245631"/>
                  </a:lnTo>
                  <a:lnTo>
                    <a:pt x="690437" y="252832"/>
                  </a:lnTo>
                  <a:lnTo>
                    <a:pt x="703685" y="255458"/>
                  </a:lnTo>
                  <a:lnTo>
                    <a:pt x="716984" y="252790"/>
                  </a:lnTo>
                  <a:lnTo>
                    <a:pt x="727856" y="245517"/>
                  </a:lnTo>
                  <a:lnTo>
                    <a:pt x="735191" y="234736"/>
                  </a:lnTo>
                  <a:lnTo>
                    <a:pt x="737883" y="221542"/>
                  </a:lnTo>
                  <a:lnTo>
                    <a:pt x="735191" y="208320"/>
                  </a:lnTo>
                  <a:lnTo>
                    <a:pt x="727856" y="197504"/>
                  </a:lnTo>
                  <a:lnTo>
                    <a:pt x="716984" y="190202"/>
                  </a:lnTo>
                  <a:lnTo>
                    <a:pt x="703685" y="187523"/>
                  </a:lnTo>
                  <a:close/>
                </a:path>
                <a:path w="772159" h="773429">
                  <a:moveTo>
                    <a:pt x="742239" y="368742"/>
                  </a:moveTo>
                  <a:lnTo>
                    <a:pt x="730883" y="371000"/>
                  </a:lnTo>
                  <a:lnTo>
                    <a:pt x="721705" y="377192"/>
                  </a:lnTo>
                  <a:lnTo>
                    <a:pt x="715566" y="386447"/>
                  </a:lnTo>
                  <a:lnTo>
                    <a:pt x="713329" y="397893"/>
                  </a:lnTo>
                  <a:lnTo>
                    <a:pt x="715566" y="409313"/>
                  </a:lnTo>
                  <a:lnTo>
                    <a:pt x="721705" y="418540"/>
                  </a:lnTo>
                  <a:lnTo>
                    <a:pt x="730883" y="424711"/>
                  </a:lnTo>
                  <a:lnTo>
                    <a:pt x="742239" y="426960"/>
                  </a:lnTo>
                  <a:lnTo>
                    <a:pt x="753639" y="424674"/>
                  </a:lnTo>
                  <a:lnTo>
                    <a:pt x="762955" y="418442"/>
                  </a:lnTo>
                  <a:lnTo>
                    <a:pt x="769241" y="409202"/>
                  </a:lnTo>
                  <a:lnTo>
                    <a:pt x="771547" y="397893"/>
                  </a:lnTo>
                  <a:lnTo>
                    <a:pt x="769241" y="386562"/>
                  </a:lnTo>
                  <a:lnTo>
                    <a:pt x="762955" y="377294"/>
                  </a:lnTo>
                  <a:lnTo>
                    <a:pt x="753639" y="371038"/>
                  </a:lnTo>
                  <a:lnTo>
                    <a:pt x="742239" y="368742"/>
                  </a:lnTo>
                  <a:close/>
                </a:path>
                <a:path w="772159" h="773429">
                  <a:moveTo>
                    <a:pt x="696261" y="549229"/>
                  </a:moveTo>
                  <a:lnTo>
                    <a:pt x="686802" y="551112"/>
                  </a:lnTo>
                  <a:lnTo>
                    <a:pt x="679153" y="556276"/>
                  </a:lnTo>
                  <a:lnTo>
                    <a:pt x="674034" y="563992"/>
                  </a:lnTo>
                  <a:lnTo>
                    <a:pt x="672168" y="573532"/>
                  </a:lnTo>
                  <a:lnTo>
                    <a:pt x="674034" y="583050"/>
                  </a:lnTo>
                  <a:lnTo>
                    <a:pt x="679153" y="590738"/>
                  </a:lnTo>
                  <a:lnTo>
                    <a:pt x="686802" y="595878"/>
                  </a:lnTo>
                  <a:lnTo>
                    <a:pt x="696261" y="597751"/>
                  </a:lnTo>
                  <a:lnTo>
                    <a:pt x="705759" y="595846"/>
                  </a:lnTo>
                  <a:lnTo>
                    <a:pt x="713525" y="590652"/>
                  </a:lnTo>
                  <a:lnTo>
                    <a:pt x="718766" y="582953"/>
                  </a:lnTo>
                  <a:lnTo>
                    <a:pt x="720690" y="573532"/>
                  </a:lnTo>
                  <a:lnTo>
                    <a:pt x="718766" y="564089"/>
                  </a:lnTo>
                  <a:lnTo>
                    <a:pt x="713525" y="556362"/>
                  </a:lnTo>
                  <a:lnTo>
                    <a:pt x="705759" y="551144"/>
                  </a:lnTo>
                  <a:lnTo>
                    <a:pt x="696261" y="549229"/>
                  </a:lnTo>
                  <a:close/>
                </a:path>
                <a:path w="772159" h="773429">
                  <a:moveTo>
                    <a:pt x="567124" y="680618"/>
                  </a:moveTo>
                  <a:lnTo>
                    <a:pt x="559553" y="682123"/>
                  </a:lnTo>
                  <a:lnTo>
                    <a:pt x="553433" y="686253"/>
                  </a:lnTo>
                  <a:lnTo>
                    <a:pt x="549339" y="692430"/>
                  </a:lnTo>
                  <a:lnTo>
                    <a:pt x="547847" y="700072"/>
                  </a:lnTo>
                  <a:lnTo>
                    <a:pt x="549339" y="707674"/>
                  </a:lnTo>
                  <a:lnTo>
                    <a:pt x="553433" y="713821"/>
                  </a:lnTo>
                  <a:lnTo>
                    <a:pt x="559553" y="717933"/>
                  </a:lnTo>
                  <a:lnTo>
                    <a:pt x="567124" y="719433"/>
                  </a:lnTo>
                  <a:lnTo>
                    <a:pt x="574716" y="717910"/>
                  </a:lnTo>
                  <a:lnTo>
                    <a:pt x="580924" y="713758"/>
                  </a:lnTo>
                  <a:lnTo>
                    <a:pt x="585114" y="707603"/>
                  </a:lnTo>
                  <a:lnTo>
                    <a:pt x="586652" y="700072"/>
                  </a:lnTo>
                  <a:lnTo>
                    <a:pt x="585114" y="692505"/>
                  </a:lnTo>
                  <a:lnTo>
                    <a:pt x="580924" y="686320"/>
                  </a:lnTo>
                  <a:lnTo>
                    <a:pt x="574716" y="682148"/>
                  </a:lnTo>
                  <a:lnTo>
                    <a:pt x="567124" y="680618"/>
                  </a:lnTo>
                  <a:close/>
                </a:path>
                <a:path w="772159" h="773429">
                  <a:moveTo>
                    <a:pt x="394291" y="724407"/>
                  </a:moveTo>
                  <a:lnTo>
                    <a:pt x="384834" y="726290"/>
                  </a:lnTo>
                  <a:lnTo>
                    <a:pt x="377188" y="731455"/>
                  </a:lnTo>
                  <a:lnTo>
                    <a:pt x="372073" y="739174"/>
                  </a:lnTo>
                  <a:lnTo>
                    <a:pt x="370208" y="748720"/>
                  </a:lnTo>
                  <a:lnTo>
                    <a:pt x="372073" y="758234"/>
                  </a:lnTo>
                  <a:lnTo>
                    <a:pt x="377188" y="765923"/>
                  </a:lnTo>
                  <a:lnTo>
                    <a:pt x="384834" y="771065"/>
                  </a:lnTo>
                  <a:lnTo>
                    <a:pt x="394291" y="772939"/>
                  </a:lnTo>
                  <a:lnTo>
                    <a:pt x="403793" y="771034"/>
                  </a:lnTo>
                  <a:lnTo>
                    <a:pt x="411559" y="765840"/>
                  </a:lnTo>
                  <a:lnTo>
                    <a:pt x="416798" y="758141"/>
                  </a:lnTo>
                  <a:lnTo>
                    <a:pt x="418720" y="748720"/>
                  </a:lnTo>
                  <a:lnTo>
                    <a:pt x="416798" y="739271"/>
                  </a:lnTo>
                  <a:lnTo>
                    <a:pt x="411559" y="731541"/>
                  </a:lnTo>
                  <a:lnTo>
                    <a:pt x="403793" y="726322"/>
                  </a:lnTo>
                  <a:lnTo>
                    <a:pt x="394291" y="7244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1536361" y="886747"/>
            <a:ext cx="8058150" cy="128206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100" spc="425" dirty="0">
                <a:solidFill>
                  <a:srgbClr val="424242"/>
                </a:solidFill>
              </a:rPr>
              <a:t>ВСЕРОССИЙСКАЯ</a:t>
            </a:r>
            <a:endParaRPr sz="4100"/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4100" spc="430" dirty="0">
                <a:solidFill>
                  <a:srgbClr val="424242"/>
                </a:solidFill>
              </a:rPr>
              <a:t>ОЛИМПИАДА</a:t>
            </a:r>
            <a:r>
              <a:rPr sz="4100" spc="-125" dirty="0">
                <a:solidFill>
                  <a:srgbClr val="424242"/>
                </a:solidFill>
              </a:rPr>
              <a:t> </a:t>
            </a:r>
            <a:r>
              <a:rPr sz="4100" spc="415" dirty="0">
                <a:solidFill>
                  <a:srgbClr val="424242"/>
                </a:solidFill>
              </a:rPr>
              <a:t>ШКОЛЬНИКОВ</a:t>
            </a:r>
            <a:endParaRPr sz="4100"/>
          </a:p>
        </p:txBody>
      </p:sp>
      <p:grpSp>
        <p:nvGrpSpPr>
          <p:cNvPr id="15" name="object 15"/>
          <p:cNvGrpSpPr/>
          <p:nvPr/>
        </p:nvGrpSpPr>
        <p:grpSpPr>
          <a:xfrm>
            <a:off x="1080350" y="3142509"/>
            <a:ext cx="1437640" cy="1437640"/>
            <a:chOff x="1080350" y="3142509"/>
            <a:chExt cx="1437640" cy="1437640"/>
          </a:xfrm>
        </p:grpSpPr>
        <p:sp>
          <p:nvSpPr>
            <p:cNvPr id="16" name="object 16"/>
            <p:cNvSpPr/>
            <p:nvPr/>
          </p:nvSpPr>
          <p:spPr>
            <a:xfrm>
              <a:off x="1080350" y="3142509"/>
              <a:ext cx="1437640" cy="1437640"/>
            </a:xfrm>
            <a:custGeom>
              <a:avLst/>
              <a:gdLst/>
              <a:ahLst/>
              <a:cxnLst/>
              <a:rect l="l" t="t" r="r" b="b"/>
              <a:pathLst>
                <a:path w="1437639" h="1437639">
                  <a:moveTo>
                    <a:pt x="718554" y="0"/>
                  </a:moveTo>
                  <a:lnTo>
                    <a:pt x="671308" y="1528"/>
                  </a:lnTo>
                  <a:lnTo>
                    <a:pt x="624879" y="6050"/>
                  </a:lnTo>
                  <a:lnTo>
                    <a:pt x="579361" y="13471"/>
                  </a:lnTo>
                  <a:lnTo>
                    <a:pt x="534848" y="23696"/>
                  </a:lnTo>
                  <a:lnTo>
                    <a:pt x="491435" y="36631"/>
                  </a:lnTo>
                  <a:lnTo>
                    <a:pt x="449217" y="52180"/>
                  </a:lnTo>
                  <a:lnTo>
                    <a:pt x="408288" y="70250"/>
                  </a:lnTo>
                  <a:lnTo>
                    <a:pt x="368743" y="90746"/>
                  </a:lnTo>
                  <a:lnTo>
                    <a:pt x="330677" y="113572"/>
                  </a:lnTo>
                  <a:lnTo>
                    <a:pt x="294185" y="138635"/>
                  </a:lnTo>
                  <a:lnTo>
                    <a:pt x="259361" y="165839"/>
                  </a:lnTo>
                  <a:lnTo>
                    <a:pt x="226299" y="195090"/>
                  </a:lnTo>
                  <a:lnTo>
                    <a:pt x="195095" y="226294"/>
                  </a:lnTo>
                  <a:lnTo>
                    <a:pt x="165844" y="259354"/>
                  </a:lnTo>
                  <a:lnTo>
                    <a:pt x="138639" y="294178"/>
                  </a:lnTo>
                  <a:lnTo>
                    <a:pt x="113575" y="330670"/>
                  </a:lnTo>
                  <a:lnTo>
                    <a:pt x="90748" y="368735"/>
                  </a:lnTo>
                  <a:lnTo>
                    <a:pt x="70252" y="408279"/>
                  </a:lnTo>
                  <a:lnTo>
                    <a:pt x="52182" y="449208"/>
                  </a:lnTo>
                  <a:lnTo>
                    <a:pt x="36632" y="491425"/>
                  </a:lnTo>
                  <a:lnTo>
                    <a:pt x="23697" y="534838"/>
                  </a:lnTo>
                  <a:lnTo>
                    <a:pt x="13471" y="579351"/>
                  </a:lnTo>
                  <a:lnTo>
                    <a:pt x="6050" y="624869"/>
                  </a:lnTo>
                  <a:lnTo>
                    <a:pt x="1528" y="671298"/>
                  </a:lnTo>
                  <a:lnTo>
                    <a:pt x="0" y="718543"/>
                  </a:lnTo>
                  <a:lnTo>
                    <a:pt x="1528" y="765788"/>
                  </a:lnTo>
                  <a:lnTo>
                    <a:pt x="6050" y="812217"/>
                  </a:lnTo>
                  <a:lnTo>
                    <a:pt x="13471" y="857735"/>
                  </a:lnTo>
                  <a:lnTo>
                    <a:pt x="23697" y="902248"/>
                  </a:lnTo>
                  <a:lnTo>
                    <a:pt x="36632" y="945661"/>
                  </a:lnTo>
                  <a:lnTo>
                    <a:pt x="52182" y="987878"/>
                  </a:lnTo>
                  <a:lnTo>
                    <a:pt x="70252" y="1028807"/>
                  </a:lnTo>
                  <a:lnTo>
                    <a:pt x="90748" y="1068351"/>
                  </a:lnTo>
                  <a:lnTo>
                    <a:pt x="113575" y="1106416"/>
                  </a:lnTo>
                  <a:lnTo>
                    <a:pt x="138639" y="1142908"/>
                  </a:lnTo>
                  <a:lnTo>
                    <a:pt x="165844" y="1177732"/>
                  </a:lnTo>
                  <a:lnTo>
                    <a:pt x="195095" y="1210793"/>
                  </a:lnTo>
                  <a:lnTo>
                    <a:pt x="226299" y="1241996"/>
                  </a:lnTo>
                  <a:lnTo>
                    <a:pt x="259361" y="1271247"/>
                  </a:lnTo>
                  <a:lnTo>
                    <a:pt x="294185" y="1298451"/>
                  </a:lnTo>
                  <a:lnTo>
                    <a:pt x="330677" y="1323514"/>
                  </a:lnTo>
                  <a:lnTo>
                    <a:pt x="368743" y="1346340"/>
                  </a:lnTo>
                  <a:lnTo>
                    <a:pt x="408288" y="1366836"/>
                  </a:lnTo>
                  <a:lnTo>
                    <a:pt x="449217" y="1384906"/>
                  </a:lnTo>
                  <a:lnTo>
                    <a:pt x="491435" y="1400455"/>
                  </a:lnTo>
                  <a:lnTo>
                    <a:pt x="534848" y="1413390"/>
                  </a:lnTo>
                  <a:lnTo>
                    <a:pt x="579361" y="1423615"/>
                  </a:lnTo>
                  <a:lnTo>
                    <a:pt x="624879" y="1431036"/>
                  </a:lnTo>
                  <a:lnTo>
                    <a:pt x="671308" y="1435558"/>
                  </a:lnTo>
                  <a:lnTo>
                    <a:pt x="718554" y="1437087"/>
                  </a:lnTo>
                  <a:lnTo>
                    <a:pt x="765797" y="1435558"/>
                  </a:lnTo>
                  <a:lnTo>
                    <a:pt x="812225" y="1431036"/>
                  </a:lnTo>
                  <a:lnTo>
                    <a:pt x="857743" y="1423615"/>
                  </a:lnTo>
                  <a:lnTo>
                    <a:pt x="902255" y="1413390"/>
                  </a:lnTo>
                  <a:lnTo>
                    <a:pt x="945667" y="1400455"/>
                  </a:lnTo>
                  <a:lnTo>
                    <a:pt x="987885" y="1384906"/>
                  </a:lnTo>
                  <a:lnTo>
                    <a:pt x="1028813" y="1366836"/>
                  </a:lnTo>
                  <a:lnTo>
                    <a:pt x="1068357" y="1346340"/>
                  </a:lnTo>
                  <a:lnTo>
                    <a:pt x="1106422" y="1323514"/>
                  </a:lnTo>
                  <a:lnTo>
                    <a:pt x="1142914" y="1298451"/>
                  </a:lnTo>
                  <a:lnTo>
                    <a:pt x="1177738" y="1271247"/>
                  </a:lnTo>
                  <a:lnTo>
                    <a:pt x="1210799" y="1241996"/>
                  </a:lnTo>
                  <a:lnTo>
                    <a:pt x="1242003" y="1210793"/>
                  </a:lnTo>
                  <a:lnTo>
                    <a:pt x="1271254" y="1177732"/>
                  </a:lnTo>
                  <a:lnTo>
                    <a:pt x="1298459" y="1142908"/>
                  </a:lnTo>
                  <a:lnTo>
                    <a:pt x="1323522" y="1106416"/>
                  </a:lnTo>
                  <a:lnTo>
                    <a:pt x="1346348" y="1068351"/>
                  </a:lnTo>
                  <a:lnTo>
                    <a:pt x="1366844" y="1028807"/>
                  </a:lnTo>
                  <a:lnTo>
                    <a:pt x="1384915" y="987878"/>
                  </a:lnTo>
                  <a:lnTo>
                    <a:pt x="1400465" y="945661"/>
                  </a:lnTo>
                  <a:lnTo>
                    <a:pt x="1413400" y="902248"/>
                  </a:lnTo>
                  <a:lnTo>
                    <a:pt x="1423625" y="857735"/>
                  </a:lnTo>
                  <a:lnTo>
                    <a:pt x="1431047" y="812217"/>
                  </a:lnTo>
                  <a:lnTo>
                    <a:pt x="1435569" y="765788"/>
                  </a:lnTo>
                  <a:lnTo>
                    <a:pt x="1437097" y="718543"/>
                  </a:lnTo>
                  <a:lnTo>
                    <a:pt x="1435569" y="671298"/>
                  </a:lnTo>
                  <a:lnTo>
                    <a:pt x="1431047" y="624869"/>
                  </a:lnTo>
                  <a:lnTo>
                    <a:pt x="1423625" y="579351"/>
                  </a:lnTo>
                  <a:lnTo>
                    <a:pt x="1413400" y="534838"/>
                  </a:lnTo>
                  <a:lnTo>
                    <a:pt x="1400465" y="491425"/>
                  </a:lnTo>
                  <a:lnTo>
                    <a:pt x="1384915" y="449208"/>
                  </a:lnTo>
                  <a:lnTo>
                    <a:pt x="1366844" y="408279"/>
                  </a:lnTo>
                  <a:lnTo>
                    <a:pt x="1346348" y="368735"/>
                  </a:lnTo>
                  <a:lnTo>
                    <a:pt x="1323522" y="330670"/>
                  </a:lnTo>
                  <a:lnTo>
                    <a:pt x="1298459" y="294178"/>
                  </a:lnTo>
                  <a:lnTo>
                    <a:pt x="1271254" y="259354"/>
                  </a:lnTo>
                  <a:lnTo>
                    <a:pt x="1242003" y="226294"/>
                  </a:lnTo>
                  <a:lnTo>
                    <a:pt x="1210799" y="195090"/>
                  </a:lnTo>
                  <a:lnTo>
                    <a:pt x="1177738" y="165839"/>
                  </a:lnTo>
                  <a:lnTo>
                    <a:pt x="1142914" y="138635"/>
                  </a:lnTo>
                  <a:lnTo>
                    <a:pt x="1106422" y="113572"/>
                  </a:lnTo>
                  <a:lnTo>
                    <a:pt x="1068357" y="90746"/>
                  </a:lnTo>
                  <a:lnTo>
                    <a:pt x="1028813" y="70250"/>
                  </a:lnTo>
                  <a:lnTo>
                    <a:pt x="987885" y="52180"/>
                  </a:lnTo>
                  <a:lnTo>
                    <a:pt x="945667" y="36631"/>
                  </a:lnTo>
                  <a:lnTo>
                    <a:pt x="902255" y="23696"/>
                  </a:lnTo>
                  <a:lnTo>
                    <a:pt x="857743" y="13471"/>
                  </a:lnTo>
                  <a:lnTo>
                    <a:pt x="812225" y="6050"/>
                  </a:lnTo>
                  <a:lnTo>
                    <a:pt x="765797" y="1528"/>
                  </a:lnTo>
                  <a:lnTo>
                    <a:pt x="718554" y="0"/>
                  </a:lnTo>
                  <a:close/>
                </a:path>
              </a:pathLst>
            </a:custGeom>
            <a:solidFill>
              <a:srgbClr val="13AE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867101" y="3887038"/>
              <a:ext cx="25400" cy="153035"/>
            </a:xfrm>
            <a:custGeom>
              <a:avLst/>
              <a:gdLst/>
              <a:ahLst/>
              <a:cxnLst/>
              <a:rect l="l" t="t" r="r" b="b"/>
              <a:pathLst>
                <a:path w="25400" h="153035">
                  <a:moveTo>
                    <a:pt x="19413" y="0"/>
                  </a:moveTo>
                  <a:lnTo>
                    <a:pt x="5591" y="0"/>
                  </a:lnTo>
                  <a:lnTo>
                    <a:pt x="0" y="5601"/>
                  </a:lnTo>
                  <a:lnTo>
                    <a:pt x="0" y="147430"/>
                  </a:lnTo>
                  <a:lnTo>
                    <a:pt x="5591" y="153031"/>
                  </a:lnTo>
                  <a:lnTo>
                    <a:pt x="12502" y="153031"/>
                  </a:lnTo>
                  <a:lnTo>
                    <a:pt x="19413" y="153031"/>
                  </a:lnTo>
                  <a:lnTo>
                    <a:pt x="25004" y="147430"/>
                  </a:lnTo>
                  <a:lnTo>
                    <a:pt x="25004" y="5601"/>
                  </a:lnTo>
                  <a:lnTo>
                    <a:pt x="1941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26401" y="3618849"/>
              <a:ext cx="145000" cy="144990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1649272" y="3776300"/>
              <a:ext cx="299720" cy="603885"/>
            </a:xfrm>
            <a:custGeom>
              <a:avLst/>
              <a:gdLst/>
              <a:ahLst/>
              <a:cxnLst/>
              <a:rect l="l" t="t" r="r" b="b"/>
              <a:pathLst>
                <a:path w="299719" h="603885">
                  <a:moveTo>
                    <a:pt x="299250" y="95669"/>
                  </a:moveTo>
                  <a:lnTo>
                    <a:pt x="275031" y="32105"/>
                  </a:lnTo>
                  <a:lnTo>
                    <a:pt x="214642" y="800"/>
                  </a:lnTo>
                  <a:lnTo>
                    <a:pt x="207810" y="38"/>
                  </a:lnTo>
                  <a:lnTo>
                    <a:pt x="201587" y="4953"/>
                  </a:lnTo>
                  <a:lnTo>
                    <a:pt x="199999" y="18669"/>
                  </a:lnTo>
                  <a:lnTo>
                    <a:pt x="204927" y="24866"/>
                  </a:lnTo>
                  <a:lnTo>
                    <a:pt x="211785" y="25654"/>
                  </a:lnTo>
                  <a:lnTo>
                    <a:pt x="236562" y="33274"/>
                  </a:lnTo>
                  <a:lnTo>
                    <a:pt x="256362" y="48755"/>
                  </a:lnTo>
                  <a:lnTo>
                    <a:pt x="269494" y="70192"/>
                  </a:lnTo>
                  <a:lnTo>
                    <a:pt x="274243" y="95669"/>
                  </a:lnTo>
                  <a:lnTo>
                    <a:pt x="274243" y="258229"/>
                  </a:lnTo>
                  <a:lnTo>
                    <a:pt x="268884" y="265303"/>
                  </a:lnTo>
                  <a:lnTo>
                    <a:pt x="256921" y="267589"/>
                  </a:lnTo>
                  <a:lnTo>
                    <a:pt x="252222" y="266433"/>
                  </a:lnTo>
                  <a:lnTo>
                    <a:pt x="244906" y="260388"/>
                  </a:lnTo>
                  <a:lnTo>
                    <a:pt x="242824" y="255968"/>
                  </a:lnTo>
                  <a:lnTo>
                    <a:pt x="242824" y="244373"/>
                  </a:lnTo>
                  <a:lnTo>
                    <a:pt x="237236" y="238772"/>
                  </a:lnTo>
                  <a:lnTo>
                    <a:pt x="223418" y="238772"/>
                  </a:lnTo>
                  <a:lnTo>
                    <a:pt x="217817" y="244373"/>
                  </a:lnTo>
                  <a:lnTo>
                    <a:pt x="217817" y="578370"/>
                  </a:lnTo>
                  <a:lnTo>
                    <a:pt x="182130" y="578370"/>
                  </a:lnTo>
                  <a:lnTo>
                    <a:pt x="182130" y="341972"/>
                  </a:lnTo>
                  <a:lnTo>
                    <a:pt x="181356" y="334949"/>
                  </a:lnTo>
                  <a:lnTo>
                    <a:pt x="151371" y="309524"/>
                  </a:lnTo>
                  <a:lnTo>
                    <a:pt x="144259" y="309905"/>
                  </a:lnTo>
                  <a:lnTo>
                    <a:pt x="133489" y="313842"/>
                  </a:lnTo>
                  <a:lnTo>
                    <a:pt x="124891" y="321284"/>
                  </a:lnTo>
                  <a:lnTo>
                    <a:pt x="119189" y="331317"/>
                  </a:lnTo>
                  <a:lnTo>
                    <a:pt x="117119" y="343052"/>
                  </a:lnTo>
                  <a:lnTo>
                    <a:pt x="117119" y="578370"/>
                  </a:lnTo>
                  <a:lnTo>
                    <a:pt x="81432" y="578370"/>
                  </a:lnTo>
                  <a:lnTo>
                    <a:pt x="81432" y="244373"/>
                  </a:lnTo>
                  <a:lnTo>
                    <a:pt x="81419" y="116344"/>
                  </a:lnTo>
                  <a:lnTo>
                    <a:pt x="75831" y="110744"/>
                  </a:lnTo>
                  <a:lnTo>
                    <a:pt x="62014" y="110744"/>
                  </a:lnTo>
                  <a:lnTo>
                    <a:pt x="56413" y="116344"/>
                  </a:lnTo>
                  <a:lnTo>
                    <a:pt x="56413" y="244373"/>
                  </a:lnTo>
                  <a:lnTo>
                    <a:pt x="56413" y="255968"/>
                  </a:lnTo>
                  <a:lnTo>
                    <a:pt x="54330" y="260388"/>
                  </a:lnTo>
                  <a:lnTo>
                    <a:pt x="47015" y="266433"/>
                  </a:lnTo>
                  <a:lnTo>
                    <a:pt x="42329" y="267589"/>
                  </a:lnTo>
                  <a:lnTo>
                    <a:pt x="30365" y="265303"/>
                  </a:lnTo>
                  <a:lnTo>
                    <a:pt x="25006" y="258229"/>
                  </a:lnTo>
                  <a:lnTo>
                    <a:pt x="25006" y="95669"/>
                  </a:lnTo>
                  <a:lnTo>
                    <a:pt x="42875" y="48755"/>
                  </a:lnTo>
                  <a:lnTo>
                    <a:pt x="87464" y="25654"/>
                  </a:lnTo>
                  <a:lnTo>
                    <a:pt x="94322" y="24866"/>
                  </a:lnTo>
                  <a:lnTo>
                    <a:pt x="99237" y="18669"/>
                  </a:lnTo>
                  <a:lnTo>
                    <a:pt x="97675" y="4940"/>
                  </a:lnTo>
                  <a:lnTo>
                    <a:pt x="91452" y="0"/>
                  </a:lnTo>
                  <a:lnTo>
                    <a:pt x="84607" y="800"/>
                  </a:lnTo>
                  <a:lnTo>
                    <a:pt x="51041" y="11137"/>
                  </a:lnTo>
                  <a:lnTo>
                    <a:pt x="24218" y="32105"/>
                  </a:lnTo>
                  <a:lnTo>
                    <a:pt x="6438" y="61137"/>
                  </a:lnTo>
                  <a:lnTo>
                    <a:pt x="0" y="95669"/>
                  </a:lnTo>
                  <a:lnTo>
                    <a:pt x="0" y="250228"/>
                  </a:lnTo>
                  <a:lnTo>
                    <a:pt x="19634" y="286118"/>
                  </a:lnTo>
                  <a:lnTo>
                    <a:pt x="40868" y="292760"/>
                  </a:lnTo>
                  <a:lnTo>
                    <a:pt x="49060" y="291909"/>
                  </a:lnTo>
                  <a:lnTo>
                    <a:pt x="56413" y="288836"/>
                  </a:lnTo>
                  <a:lnTo>
                    <a:pt x="56413" y="597776"/>
                  </a:lnTo>
                  <a:lnTo>
                    <a:pt x="62014" y="603377"/>
                  </a:lnTo>
                  <a:lnTo>
                    <a:pt x="136537" y="603377"/>
                  </a:lnTo>
                  <a:lnTo>
                    <a:pt x="142125" y="597776"/>
                  </a:lnTo>
                  <a:lnTo>
                    <a:pt x="142125" y="338874"/>
                  </a:lnTo>
                  <a:lnTo>
                    <a:pt x="144830" y="335153"/>
                  </a:lnTo>
                  <a:lnTo>
                    <a:pt x="151358" y="334086"/>
                  </a:lnTo>
                  <a:lnTo>
                    <a:pt x="153479" y="335419"/>
                  </a:lnTo>
                  <a:lnTo>
                    <a:pt x="156146" y="337680"/>
                  </a:lnTo>
                  <a:lnTo>
                    <a:pt x="157111" y="339763"/>
                  </a:lnTo>
                  <a:lnTo>
                    <a:pt x="157111" y="597776"/>
                  </a:lnTo>
                  <a:lnTo>
                    <a:pt x="162712" y="603377"/>
                  </a:lnTo>
                  <a:lnTo>
                    <a:pt x="230327" y="603377"/>
                  </a:lnTo>
                  <a:lnTo>
                    <a:pt x="237236" y="603377"/>
                  </a:lnTo>
                  <a:lnTo>
                    <a:pt x="242824" y="597776"/>
                  </a:lnTo>
                  <a:lnTo>
                    <a:pt x="242824" y="288836"/>
                  </a:lnTo>
                  <a:lnTo>
                    <a:pt x="250190" y="291909"/>
                  </a:lnTo>
                  <a:lnTo>
                    <a:pt x="258394" y="292785"/>
                  </a:lnTo>
                  <a:lnTo>
                    <a:pt x="296799" y="264604"/>
                  </a:lnTo>
                  <a:lnTo>
                    <a:pt x="299250" y="250228"/>
                  </a:lnTo>
                  <a:lnTo>
                    <a:pt x="299250" y="956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80118" y="3500363"/>
              <a:ext cx="363001" cy="433275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54683" y="3500363"/>
              <a:ext cx="363001" cy="433275"/>
            </a:xfrm>
            <a:prstGeom prst="rect">
              <a:avLst/>
            </a:prstGeom>
          </p:spPr>
        </p:pic>
      </p:grpSp>
      <p:grpSp>
        <p:nvGrpSpPr>
          <p:cNvPr id="22" name="object 22"/>
          <p:cNvGrpSpPr/>
          <p:nvPr/>
        </p:nvGrpSpPr>
        <p:grpSpPr>
          <a:xfrm>
            <a:off x="14495330" y="3140130"/>
            <a:ext cx="1437640" cy="1437640"/>
            <a:chOff x="14495330" y="3140130"/>
            <a:chExt cx="1437640" cy="1437640"/>
          </a:xfrm>
        </p:grpSpPr>
        <p:sp>
          <p:nvSpPr>
            <p:cNvPr id="23" name="object 23"/>
            <p:cNvSpPr/>
            <p:nvPr/>
          </p:nvSpPr>
          <p:spPr>
            <a:xfrm>
              <a:off x="14495330" y="3140130"/>
              <a:ext cx="1437640" cy="1437640"/>
            </a:xfrm>
            <a:custGeom>
              <a:avLst/>
              <a:gdLst/>
              <a:ahLst/>
              <a:cxnLst/>
              <a:rect l="l" t="t" r="r" b="b"/>
              <a:pathLst>
                <a:path w="1437640" h="1437639">
                  <a:moveTo>
                    <a:pt x="718554" y="0"/>
                  </a:moveTo>
                  <a:lnTo>
                    <a:pt x="671308" y="1528"/>
                  </a:lnTo>
                  <a:lnTo>
                    <a:pt x="624879" y="6050"/>
                  </a:lnTo>
                  <a:lnTo>
                    <a:pt x="579361" y="13471"/>
                  </a:lnTo>
                  <a:lnTo>
                    <a:pt x="534848" y="23696"/>
                  </a:lnTo>
                  <a:lnTo>
                    <a:pt x="491435" y="36631"/>
                  </a:lnTo>
                  <a:lnTo>
                    <a:pt x="449217" y="52180"/>
                  </a:lnTo>
                  <a:lnTo>
                    <a:pt x="408288" y="70250"/>
                  </a:lnTo>
                  <a:lnTo>
                    <a:pt x="368743" y="90746"/>
                  </a:lnTo>
                  <a:lnTo>
                    <a:pt x="330677" y="113572"/>
                  </a:lnTo>
                  <a:lnTo>
                    <a:pt x="294185" y="138635"/>
                  </a:lnTo>
                  <a:lnTo>
                    <a:pt x="259361" y="165839"/>
                  </a:lnTo>
                  <a:lnTo>
                    <a:pt x="226299" y="195090"/>
                  </a:lnTo>
                  <a:lnTo>
                    <a:pt x="195095" y="226294"/>
                  </a:lnTo>
                  <a:lnTo>
                    <a:pt x="165844" y="259354"/>
                  </a:lnTo>
                  <a:lnTo>
                    <a:pt x="138639" y="294178"/>
                  </a:lnTo>
                  <a:lnTo>
                    <a:pt x="113575" y="330670"/>
                  </a:lnTo>
                  <a:lnTo>
                    <a:pt x="90748" y="368735"/>
                  </a:lnTo>
                  <a:lnTo>
                    <a:pt x="70252" y="408279"/>
                  </a:lnTo>
                  <a:lnTo>
                    <a:pt x="52182" y="449208"/>
                  </a:lnTo>
                  <a:lnTo>
                    <a:pt x="36632" y="491425"/>
                  </a:lnTo>
                  <a:lnTo>
                    <a:pt x="23697" y="534838"/>
                  </a:lnTo>
                  <a:lnTo>
                    <a:pt x="13471" y="579351"/>
                  </a:lnTo>
                  <a:lnTo>
                    <a:pt x="6050" y="624869"/>
                  </a:lnTo>
                  <a:lnTo>
                    <a:pt x="1528" y="671298"/>
                  </a:lnTo>
                  <a:lnTo>
                    <a:pt x="0" y="718543"/>
                  </a:lnTo>
                  <a:lnTo>
                    <a:pt x="1528" y="765788"/>
                  </a:lnTo>
                  <a:lnTo>
                    <a:pt x="6050" y="812217"/>
                  </a:lnTo>
                  <a:lnTo>
                    <a:pt x="13471" y="857735"/>
                  </a:lnTo>
                  <a:lnTo>
                    <a:pt x="23697" y="902248"/>
                  </a:lnTo>
                  <a:lnTo>
                    <a:pt x="36632" y="945661"/>
                  </a:lnTo>
                  <a:lnTo>
                    <a:pt x="52182" y="987878"/>
                  </a:lnTo>
                  <a:lnTo>
                    <a:pt x="70252" y="1028807"/>
                  </a:lnTo>
                  <a:lnTo>
                    <a:pt x="90748" y="1068351"/>
                  </a:lnTo>
                  <a:lnTo>
                    <a:pt x="113575" y="1106416"/>
                  </a:lnTo>
                  <a:lnTo>
                    <a:pt x="138639" y="1142908"/>
                  </a:lnTo>
                  <a:lnTo>
                    <a:pt x="165844" y="1177732"/>
                  </a:lnTo>
                  <a:lnTo>
                    <a:pt x="195095" y="1210793"/>
                  </a:lnTo>
                  <a:lnTo>
                    <a:pt x="226299" y="1241996"/>
                  </a:lnTo>
                  <a:lnTo>
                    <a:pt x="259361" y="1271247"/>
                  </a:lnTo>
                  <a:lnTo>
                    <a:pt x="294185" y="1298451"/>
                  </a:lnTo>
                  <a:lnTo>
                    <a:pt x="330677" y="1323514"/>
                  </a:lnTo>
                  <a:lnTo>
                    <a:pt x="368743" y="1346340"/>
                  </a:lnTo>
                  <a:lnTo>
                    <a:pt x="408288" y="1366836"/>
                  </a:lnTo>
                  <a:lnTo>
                    <a:pt x="449217" y="1384906"/>
                  </a:lnTo>
                  <a:lnTo>
                    <a:pt x="491435" y="1400455"/>
                  </a:lnTo>
                  <a:lnTo>
                    <a:pt x="534848" y="1413390"/>
                  </a:lnTo>
                  <a:lnTo>
                    <a:pt x="579361" y="1423615"/>
                  </a:lnTo>
                  <a:lnTo>
                    <a:pt x="624879" y="1431036"/>
                  </a:lnTo>
                  <a:lnTo>
                    <a:pt x="671308" y="1435558"/>
                  </a:lnTo>
                  <a:lnTo>
                    <a:pt x="718554" y="1437087"/>
                  </a:lnTo>
                  <a:lnTo>
                    <a:pt x="765797" y="1435558"/>
                  </a:lnTo>
                  <a:lnTo>
                    <a:pt x="812225" y="1431036"/>
                  </a:lnTo>
                  <a:lnTo>
                    <a:pt x="857743" y="1423615"/>
                  </a:lnTo>
                  <a:lnTo>
                    <a:pt x="902255" y="1413390"/>
                  </a:lnTo>
                  <a:lnTo>
                    <a:pt x="945667" y="1400455"/>
                  </a:lnTo>
                  <a:lnTo>
                    <a:pt x="987885" y="1384906"/>
                  </a:lnTo>
                  <a:lnTo>
                    <a:pt x="1028813" y="1366836"/>
                  </a:lnTo>
                  <a:lnTo>
                    <a:pt x="1068357" y="1346340"/>
                  </a:lnTo>
                  <a:lnTo>
                    <a:pt x="1106422" y="1323514"/>
                  </a:lnTo>
                  <a:lnTo>
                    <a:pt x="1142914" y="1298451"/>
                  </a:lnTo>
                  <a:lnTo>
                    <a:pt x="1177738" y="1271247"/>
                  </a:lnTo>
                  <a:lnTo>
                    <a:pt x="1210799" y="1241996"/>
                  </a:lnTo>
                  <a:lnTo>
                    <a:pt x="1242003" y="1210793"/>
                  </a:lnTo>
                  <a:lnTo>
                    <a:pt x="1271254" y="1177732"/>
                  </a:lnTo>
                  <a:lnTo>
                    <a:pt x="1298459" y="1142908"/>
                  </a:lnTo>
                  <a:lnTo>
                    <a:pt x="1323522" y="1106416"/>
                  </a:lnTo>
                  <a:lnTo>
                    <a:pt x="1346348" y="1068351"/>
                  </a:lnTo>
                  <a:lnTo>
                    <a:pt x="1366844" y="1028807"/>
                  </a:lnTo>
                  <a:lnTo>
                    <a:pt x="1384915" y="987878"/>
                  </a:lnTo>
                  <a:lnTo>
                    <a:pt x="1400465" y="945661"/>
                  </a:lnTo>
                  <a:lnTo>
                    <a:pt x="1413400" y="902248"/>
                  </a:lnTo>
                  <a:lnTo>
                    <a:pt x="1423625" y="857735"/>
                  </a:lnTo>
                  <a:lnTo>
                    <a:pt x="1431047" y="812217"/>
                  </a:lnTo>
                  <a:lnTo>
                    <a:pt x="1435569" y="765788"/>
                  </a:lnTo>
                  <a:lnTo>
                    <a:pt x="1437097" y="718543"/>
                  </a:lnTo>
                  <a:lnTo>
                    <a:pt x="1435569" y="671298"/>
                  </a:lnTo>
                  <a:lnTo>
                    <a:pt x="1431047" y="624869"/>
                  </a:lnTo>
                  <a:lnTo>
                    <a:pt x="1423625" y="579351"/>
                  </a:lnTo>
                  <a:lnTo>
                    <a:pt x="1413400" y="534838"/>
                  </a:lnTo>
                  <a:lnTo>
                    <a:pt x="1400465" y="491425"/>
                  </a:lnTo>
                  <a:lnTo>
                    <a:pt x="1384915" y="449208"/>
                  </a:lnTo>
                  <a:lnTo>
                    <a:pt x="1366844" y="408279"/>
                  </a:lnTo>
                  <a:lnTo>
                    <a:pt x="1346348" y="368735"/>
                  </a:lnTo>
                  <a:lnTo>
                    <a:pt x="1323522" y="330670"/>
                  </a:lnTo>
                  <a:lnTo>
                    <a:pt x="1298459" y="294178"/>
                  </a:lnTo>
                  <a:lnTo>
                    <a:pt x="1271254" y="259354"/>
                  </a:lnTo>
                  <a:lnTo>
                    <a:pt x="1242003" y="226294"/>
                  </a:lnTo>
                  <a:lnTo>
                    <a:pt x="1210799" y="195090"/>
                  </a:lnTo>
                  <a:lnTo>
                    <a:pt x="1177738" y="165839"/>
                  </a:lnTo>
                  <a:lnTo>
                    <a:pt x="1142914" y="138635"/>
                  </a:lnTo>
                  <a:lnTo>
                    <a:pt x="1106422" y="113572"/>
                  </a:lnTo>
                  <a:lnTo>
                    <a:pt x="1068357" y="90746"/>
                  </a:lnTo>
                  <a:lnTo>
                    <a:pt x="1028813" y="70250"/>
                  </a:lnTo>
                  <a:lnTo>
                    <a:pt x="987885" y="52180"/>
                  </a:lnTo>
                  <a:lnTo>
                    <a:pt x="945667" y="36631"/>
                  </a:lnTo>
                  <a:lnTo>
                    <a:pt x="902255" y="23696"/>
                  </a:lnTo>
                  <a:lnTo>
                    <a:pt x="857743" y="13471"/>
                  </a:lnTo>
                  <a:lnTo>
                    <a:pt x="812225" y="6050"/>
                  </a:lnTo>
                  <a:lnTo>
                    <a:pt x="765797" y="1528"/>
                  </a:lnTo>
                  <a:lnTo>
                    <a:pt x="718554" y="0"/>
                  </a:lnTo>
                  <a:close/>
                </a:path>
              </a:pathLst>
            </a:custGeom>
            <a:solidFill>
              <a:srgbClr val="13AE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4842947" y="3456552"/>
              <a:ext cx="742315" cy="755015"/>
            </a:xfrm>
            <a:custGeom>
              <a:avLst/>
              <a:gdLst/>
              <a:ahLst/>
              <a:cxnLst/>
              <a:rect l="l" t="t" r="r" b="b"/>
              <a:pathLst>
                <a:path w="742315" h="755014">
                  <a:moveTo>
                    <a:pt x="741845" y="80200"/>
                  </a:moveTo>
                  <a:lnTo>
                    <a:pt x="739076" y="66522"/>
                  </a:lnTo>
                  <a:lnTo>
                    <a:pt x="731545" y="55333"/>
                  </a:lnTo>
                  <a:lnTo>
                    <a:pt x="720356" y="47790"/>
                  </a:lnTo>
                  <a:lnTo>
                    <a:pt x="706691" y="45021"/>
                  </a:lnTo>
                  <a:lnTo>
                    <a:pt x="661670" y="45021"/>
                  </a:lnTo>
                  <a:lnTo>
                    <a:pt x="652754" y="46837"/>
                  </a:lnTo>
                  <a:lnTo>
                    <a:pt x="652754" y="35179"/>
                  </a:lnTo>
                  <a:lnTo>
                    <a:pt x="631266" y="2768"/>
                  </a:lnTo>
                  <a:lnTo>
                    <a:pt x="626503" y="1816"/>
                  </a:lnTo>
                  <a:lnTo>
                    <a:pt x="626503" y="30251"/>
                  </a:lnTo>
                  <a:lnTo>
                    <a:pt x="626503" y="80200"/>
                  </a:lnTo>
                  <a:lnTo>
                    <a:pt x="626503" y="719836"/>
                  </a:lnTo>
                  <a:lnTo>
                    <a:pt x="626503" y="724738"/>
                  </a:lnTo>
                  <a:lnTo>
                    <a:pt x="622503" y="728738"/>
                  </a:lnTo>
                  <a:lnTo>
                    <a:pt x="488873" y="728738"/>
                  </a:lnTo>
                  <a:lnTo>
                    <a:pt x="484873" y="724738"/>
                  </a:lnTo>
                  <a:lnTo>
                    <a:pt x="484873" y="719823"/>
                  </a:lnTo>
                  <a:lnTo>
                    <a:pt x="484873" y="113957"/>
                  </a:lnTo>
                  <a:lnTo>
                    <a:pt x="484873" y="30251"/>
                  </a:lnTo>
                  <a:lnTo>
                    <a:pt x="488873" y="26250"/>
                  </a:lnTo>
                  <a:lnTo>
                    <a:pt x="622503" y="26250"/>
                  </a:lnTo>
                  <a:lnTo>
                    <a:pt x="626503" y="30251"/>
                  </a:lnTo>
                  <a:lnTo>
                    <a:pt x="626503" y="1816"/>
                  </a:lnTo>
                  <a:lnTo>
                    <a:pt x="617588" y="0"/>
                  </a:lnTo>
                  <a:lnTo>
                    <a:pt x="493788" y="0"/>
                  </a:lnTo>
                  <a:lnTo>
                    <a:pt x="480123" y="2768"/>
                  </a:lnTo>
                  <a:lnTo>
                    <a:pt x="468934" y="10325"/>
                  </a:lnTo>
                  <a:lnTo>
                    <a:pt x="461391" y="21501"/>
                  </a:lnTo>
                  <a:lnTo>
                    <a:pt x="458635" y="35128"/>
                  </a:lnTo>
                  <a:lnTo>
                    <a:pt x="458635" y="719886"/>
                  </a:lnTo>
                  <a:lnTo>
                    <a:pt x="458635" y="724738"/>
                  </a:lnTo>
                  <a:lnTo>
                    <a:pt x="454634" y="728738"/>
                  </a:lnTo>
                  <a:lnTo>
                    <a:pt x="377266" y="728738"/>
                  </a:lnTo>
                  <a:lnTo>
                    <a:pt x="373265" y="724738"/>
                  </a:lnTo>
                  <a:lnTo>
                    <a:pt x="373265" y="719836"/>
                  </a:lnTo>
                  <a:lnTo>
                    <a:pt x="373265" y="109042"/>
                  </a:lnTo>
                  <a:lnTo>
                    <a:pt x="377266" y="105041"/>
                  </a:lnTo>
                  <a:lnTo>
                    <a:pt x="454634" y="105041"/>
                  </a:lnTo>
                  <a:lnTo>
                    <a:pt x="458622" y="109029"/>
                  </a:lnTo>
                  <a:lnTo>
                    <a:pt x="458622" y="719823"/>
                  </a:lnTo>
                  <a:lnTo>
                    <a:pt x="458635" y="35128"/>
                  </a:lnTo>
                  <a:lnTo>
                    <a:pt x="458622" y="80606"/>
                  </a:lnTo>
                  <a:lnTo>
                    <a:pt x="449707" y="78790"/>
                  </a:lnTo>
                  <a:lnTo>
                    <a:pt x="382181" y="78790"/>
                  </a:lnTo>
                  <a:lnTo>
                    <a:pt x="373265" y="80606"/>
                  </a:lnTo>
                  <a:lnTo>
                    <a:pt x="373265" y="80200"/>
                  </a:lnTo>
                  <a:lnTo>
                    <a:pt x="351777" y="47790"/>
                  </a:lnTo>
                  <a:lnTo>
                    <a:pt x="347014" y="46837"/>
                  </a:lnTo>
                  <a:lnTo>
                    <a:pt x="347014" y="75272"/>
                  </a:lnTo>
                  <a:lnTo>
                    <a:pt x="347014" y="724738"/>
                  </a:lnTo>
                  <a:lnTo>
                    <a:pt x="343014" y="728726"/>
                  </a:lnTo>
                  <a:lnTo>
                    <a:pt x="186880" y="728726"/>
                  </a:lnTo>
                  <a:lnTo>
                    <a:pt x="182880" y="724738"/>
                  </a:lnTo>
                  <a:lnTo>
                    <a:pt x="182880" y="719836"/>
                  </a:lnTo>
                  <a:lnTo>
                    <a:pt x="182880" y="181483"/>
                  </a:lnTo>
                  <a:lnTo>
                    <a:pt x="182880" y="75272"/>
                  </a:lnTo>
                  <a:lnTo>
                    <a:pt x="186880" y="71272"/>
                  </a:lnTo>
                  <a:lnTo>
                    <a:pt x="343014" y="71272"/>
                  </a:lnTo>
                  <a:lnTo>
                    <a:pt x="347014" y="75272"/>
                  </a:lnTo>
                  <a:lnTo>
                    <a:pt x="347014" y="46837"/>
                  </a:lnTo>
                  <a:lnTo>
                    <a:pt x="338099" y="45021"/>
                  </a:lnTo>
                  <a:lnTo>
                    <a:pt x="191795" y="45021"/>
                  </a:lnTo>
                  <a:lnTo>
                    <a:pt x="178130" y="47790"/>
                  </a:lnTo>
                  <a:lnTo>
                    <a:pt x="166941" y="55333"/>
                  </a:lnTo>
                  <a:lnTo>
                    <a:pt x="159397" y="66522"/>
                  </a:lnTo>
                  <a:lnTo>
                    <a:pt x="156629" y="80200"/>
                  </a:lnTo>
                  <a:lnTo>
                    <a:pt x="156629" y="148132"/>
                  </a:lnTo>
                  <a:lnTo>
                    <a:pt x="156629" y="176568"/>
                  </a:lnTo>
                  <a:lnTo>
                    <a:pt x="156629" y="719836"/>
                  </a:lnTo>
                  <a:lnTo>
                    <a:pt x="156629" y="724738"/>
                  </a:lnTo>
                  <a:lnTo>
                    <a:pt x="152628" y="728738"/>
                  </a:lnTo>
                  <a:lnTo>
                    <a:pt x="30251" y="728738"/>
                  </a:lnTo>
                  <a:lnTo>
                    <a:pt x="26250" y="724738"/>
                  </a:lnTo>
                  <a:lnTo>
                    <a:pt x="26250" y="176568"/>
                  </a:lnTo>
                  <a:lnTo>
                    <a:pt x="30251" y="172567"/>
                  </a:lnTo>
                  <a:lnTo>
                    <a:pt x="152628" y="172567"/>
                  </a:lnTo>
                  <a:lnTo>
                    <a:pt x="156629" y="176568"/>
                  </a:lnTo>
                  <a:lnTo>
                    <a:pt x="156629" y="148132"/>
                  </a:lnTo>
                  <a:lnTo>
                    <a:pt x="147713" y="146316"/>
                  </a:lnTo>
                  <a:lnTo>
                    <a:pt x="35166" y="146316"/>
                  </a:lnTo>
                  <a:lnTo>
                    <a:pt x="21488" y="149085"/>
                  </a:lnTo>
                  <a:lnTo>
                    <a:pt x="10312" y="156629"/>
                  </a:lnTo>
                  <a:lnTo>
                    <a:pt x="2768" y="167805"/>
                  </a:lnTo>
                  <a:lnTo>
                    <a:pt x="0" y="181483"/>
                  </a:lnTo>
                  <a:lnTo>
                    <a:pt x="0" y="719836"/>
                  </a:lnTo>
                  <a:lnTo>
                    <a:pt x="2768" y="733501"/>
                  </a:lnTo>
                  <a:lnTo>
                    <a:pt x="10312" y="744677"/>
                  </a:lnTo>
                  <a:lnTo>
                    <a:pt x="21488" y="752208"/>
                  </a:lnTo>
                  <a:lnTo>
                    <a:pt x="35166" y="754976"/>
                  </a:lnTo>
                  <a:lnTo>
                    <a:pt x="147713" y="754976"/>
                  </a:lnTo>
                  <a:lnTo>
                    <a:pt x="161391" y="752208"/>
                  </a:lnTo>
                  <a:lnTo>
                    <a:pt x="169748" y="746582"/>
                  </a:lnTo>
                  <a:lnTo>
                    <a:pt x="178130" y="752208"/>
                  </a:lnTo>
                  <a:lnTo>
                    <a:pt x="191795" y="754976"/>
                  </a:lnTo>
                  <a:lnTo>
                    <a:pt x="338099" y="754976"/>
                  </a:lnTo>
                  <a:lnTo>
                    <a:pt x="351777" y="752208"/>
                  </a:lnTo>
                  <a:lnTo>
                    <a:pt x="360133" y="746582"/>
                  </a:lnTo>
                  <a:lnTo>
                    <a:pt x="368503" y="752221"/>
                  </a:lnTo>
                  <a:lnTo>
                    <a:pt x="382181" y="754989"/>
                  </a:lnTo>
                  <a:lnTo>
                    <a:pt x="449707" y="754989"/>
                  </a:lnTo>
                  <a:lnTo>
                    <a:pt x="463384" y="752221"/>
                  </a:lnTo>
                  <a:lnTo>
                    <a:pt x="471741" y="746582"/>
                  </a:lnTo>
                  <a:lnTo>
                    <a:pt x="480123" y="752221"/>
                  </a:lnTo>
                  <a:lnTo>
                    <a:pt x="493788" y="754989"/>
                  </a:lnTo>
                  <a:lnTo>
                    <a:pt x="617588" y="754989"/>
                  </a:lnTo>
                  <a:lnTo>
                    <a:pt x="631266" y="752221"/>
                  </a:lnTo>
                  <a:lnTo>
                    <a:pt x="639622" y="746582"/>
                  </a:lnTo>
                  <a:lnTo>
                    <a:pt x="647992" y="752221"/>
                  </a:lnTo>
                  <a:lnTo>
                    <a:pt x="661670" y="754976"/>
                  </a:lnTo>
                  <a:lnTo>
                    <a:pt x="706691" y="754976"/>
                  </a:lnTo>
                  <a:lnTo>
                    <a:pt x="720356" y="752221"/>
                  </a:lnTo>
                  <a:lnTo>
                    <a:pt x="731545" y="744677"/>
                  </a:lnTo>
                  <a:lnTo>
                    <a:pt x="739076" y="733501"/>
                  </a:lnTo>
                  <a:lnTo>
                    <a:pt x="741845" y="719836"/>
                  </a:lnTo>
                  <a:lnTo>
                    <a:pt x="741845" y="223939"/>
                  </a:lnTo>
                  <a:lnTo>
                    <a:pt x="735977" y="218071"/>
                  </a:lnTo>
                  <a:lnTo>
                    <a:pt x="721487" y="218071"/>
                  </a:lnTo>
                  <a:lnTo>
                    <a:pt x="715606" y="223939"/>
                  </a:lnTo>
                  <a:lnTo>
                    <a:pt x="715606" y="724738"/>
                  </a:lnTo>
                  <a:lnTo>
                    <a:pt x="711606" y="728738"/>
                  </a:lnTo>
                  <a:lnTo>
                    <a:pt x="656755" y="728738"/>
                  </a:lnTo>
                  <a:lnTo>
                    <a:pt x="652754" y="724738"/>
                  </a:lnTo>
                  <a:lnTo>
                    <a:pt x="652754" y="719823"/>
                  </a:lnTo>
                  <a:lnTo>
                    <a:pt x="652754" y="75272"/>
                  </a:lnTo>
                  <a:lnTo>
                    <a:pt x="656755" y="71272"/>
                  </a:lnTo>
                  <a:lnTo>
                    <a:pt x="711606" y="71272"/>
                  </a:lnTo>
                  <a:lnTo>
                    <a:pt x="715606" y="75272"/>
                  </a:lnTo>
                  <a:lnTo>
                    <a:pt x="715606" y="160362"/>
                  </a:lnTo>
                  <a:lnTo>
                    <a:pt x="721487" y="166230"/>
                  </a:lnTo>
                  <a:lnTo>
                    <a:pt x="735977" y="166230"/>
                  </a:lnTo>
                  <a:lnTo>
                    <a:pt x="741845" y="160362"/>
                  </a:lnTo>
                  <a:lnTo>
                    <a:pt x="741845" y="802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842950" y="3724787"/>
              <a:ext cx="182874" cy="158487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14898281" y="3559727"/>
              <a:ext cx="597535" cy="534670"/>
            </a:xfrm>
            <a:custGeom>
              <a:avLst/>
              <a:gdLst/>
              <a:ahLst/>
              <a:cxnLst/>
              <a:rect l="l" t="t" r="r" b="b"/>
              <a:pathLst>
                <a:path w="597534" h="534670">
                  <a:moveTo>
                    <a:pt x="72212" y="514210"/>
                  </a:moveTo>
                  <a:lnTo>
                    <a:pt x="66332" y="508330"/>
                  </a:lnTo>
                  <a:lnTo>
                    <a:pt x="5880" y="508330"/>
                  </a:lnTo>
                  <a:lnTo>
                    <a:pt x="0" y="514210"/>
                  </a:lnTo>
                  <a:lnTo>
                    <a:pt x="0" y="528701"/>
                  </a:lnTo>
                  <a:lnTo>
                    <a:pt x="5880" y="534581"/>
                  </a:lnTo>
                  <a:lnTo>
                    <a:pt x="59093" y="534581"/>
                  </a:lnTo>
                  <a:lnTo>
                    <a:pt x="66332" y="534581"/>
                  </a:lnTo>
                  <a:lnTo>
                    <a:pt x="72212" y="528701"/>
                  </a:lnTo>
                  <a:lnTo>
                    <a:pt x="72212" y="514210"/>
                  </a:lnTo>
                  <a:close/>
                </a:path>
                <a:path w="597534" h="534670">
                  <a:moveTo>
                    <a:pt x="72212" y="468249"/>
                  </a:moveTo>
                  <a:lnTo>
                    <a:pt x="66332" y="462368"/>
                  </a:lnTo>
                  <a:lnTo>
                    <a:pt x="5880" y="462368"/>
                  </a:lnTo>
                  <a:lnTo>
                    <a:pt x="0" y="468249"/>
                  </a:lnTo>
                  <a:lnTo>
                    <a:pt x="0" y="482739"/>
                  </a:lnTo>
                  <a:lnTo>
                    <a:pt x="5880" y="488619"/>
                  </a:lnTo>
                  <a:lnTo>
                    <a:pt x="59093" y="488619"/>
                  </a:lnTo>
                  <a:lnTo>
                    <a:pt x="66332" y="488619"/>
                  </a:lnTo>
                  <a:lnTo>
                    <a:pt x="72212" y="482739"/>
                  </a:lnTo>
                  <a:lnTo>
                    <a:pt x="72212" y="468249"/>
                  </a:lnTo>
                  <a:close/>
                </a:path>
                <a:path w="597534" h="534670">
                  <a:moveTo>
                    <a:pt x="245706" y="514210"/>
                  </a:moveTo>
                  <a:lnTo>
                    <a:pt x="239839" y="508330"/>
                  </a:lnTo>
                  <a:lnTo>
                    <a:pt x="179387" y="508330"/>
                  </a:lnTo>
                  <a:lnTo>
                    <a:pt x="173507" y="514210"/>
                  </a:lnTo>
                  <a:lnTo>
                    <a:pt x="173507" y="528701"/>
                  </a:lnTo>
                  <a:lnTo>
                    <a:pt x="179387" y="534581"/>
                  </a:lnTo>
                  <a:lnTo>
                    <a:pt x="232587" y="534581"/>
                  </a:lnTo>
                  <a:lnTo>
                    <a:pt x="239839" y="534581"/>
                  </a:lnTo>
                  <a:lnTo>
                    <a:pt x="245706" y="528701"/>
                  </a:lnTo>
                  <a:lnTo>
                    <a:pt x="245706" y="514210"/>
                  </a:lnTo>
                  <a:close/>
                </a:path>
                <a:path w="597534" h="534670">
                  <a:moveTo>
                    <a:pt x="245706" y="468249"/>
                  </a:moveTo>
                  <a:lnTo>
                    <a:pt x="239839" y="462368"/>
                  </a:lnTo>
                  <a:lnTo>
                    <a:pt x="179387" y="462368"/>
                  </a:lnTo>
                  <a:lnTo>
                    <a:pt x="173507" y="468249"/>
                  </a:lnTo>
                  <a:lnTo>
                    <a:pt x="173507" y="482739"/>
                  </a:lnTo>
                  <a:lnTo>
                    <a:pt x="179387" y="488619"/>
                  </a:lnTo>
                  <a:lnTo>
                    <a:pt x="232587" y="488619"/>
                  </a:lnTo>
                  <a:lnTo>
                    <a:pt x="239839" y="488619"/>
                  </a:lnTo>
                  <a:lnTo>
                    <a:pt x="245706" y="482739"/>
                  </a:lnTo>
                  <a:lnTo>
                    <a:pt x="245706" y="468249"/>
                  </a:lnTo>
                  <a:close/>
                </a:path>
                <a:path w="597534" h="534670">
                  <a:moveTo>
                    <a:pt x="266814" y="117932"/>
                  </a:moveTo>
                  <a:lnTo>
                    <a:pt x="245173" y="85318"/>
                  </a:lnTo>
                  <a:lnTo>
                    <a:pt x="240576" y="84391"/>
                  </a:lnTo>
                  <a:lnTo>
                    <a:pt x="240576" y="112890"/>
                  </a:lnTo>
                  <a:lnTo>
                    <a:pt x="240576" y="323215"/>
                  </a:lnTo>
                  <a:lnTo>
                    <a:pt x="236461" y="327317"/>
                  </a:lnTo>
                  <a:lnTo>
                    <a:pt x="182765" y="327317"/>
                  </a:lnTo>
                  <a:lnTo>
                    <a:pt x="178650" y="323215"/>
                  </a:lnTo>
                  <a:lnTo>
                    <a:pt x="178650" y="112890"/>
                  </a:lnTo>
                  <a:lnTo>
                    <a:pt x="182765" y="108788"/>
                  </a:lnTo>
                  <a:lnTo>
                    <a:pt x="236461" y="108788"/>
                  </a:lnTo>
                  <a:lnTo>
                    <a:pt x="240576" y="112890"/>
                  </a:lnTo>
                  <a:lnTo>
                    <a:pt x="240576" y="84391"/>
                  </a:lnTo>
                  <a:lnTo>
                    <a:pt x="231419" y="82537"/>
                  </a:lnTo>
                  <a:lnTo>
                    <a:pt x="187807" y="82537"/>
                  </a:lnTo>
                  <a:lnTo>
                    <a:pt x="174040" y="85318"/>
                  </a:lnTo>
                  <a:lnTo>
                    <a:pt x="162788" y="92913"/>
                  </a:lnTo>
                  <a:lnTo>
                    <a:pt x="155206" y="104165"/>
                  </a:lnTo>
                  <a:lnTo>
                    <a:pt x="152412" y="117932"/>
                  </a:lnTo>
                  <a:lnTo>
                    <a:pt x="152412" y="318173"/>
                  </a:lnTo>
                  <a:lnTo>
                    <a:pt x="155206" y="331927"/>
                  </a:lnTo>
                  <a:lnTo>
                    <a:pt x="162788" y="343179"/>
                  </a:lnTo>
                  <a:lnTo>
                    <a:pt x="174040" y="350774"/>
                  </a:lnTo>
                  <a:lnTo>
                    <a:pt x="187807" y="353568"/>
                  </a:lnTo>
                  <a:lnTo>
                    <a:pt x="231419" y="353568"/>
                  </a:lnTo>
                  <a:lnTo>
                    <a:pt x="264020" y="331927"/>
                  </a:lnTo>
                  <a:lnTo>
                    <a:pt x="266814" y="318173"/>
                  </a:lnTo>
                  <a:lnTo>
                    <a:pt x="266814" y="117932"/>
                  </a:lnTo>
                  <a:close/>
                </a:path>
                <a:path w="597534" h="534670">
                  <a:moveTo>
                    <a:pt x="429539" y="493572"/>
                  </a:moveTo>
                  <a:lnTo>
                    <a:pt x="423659" y="487692"/>
                  </a:lnTo>
                  <a:lnTo>
                    <a:pt x="353364" y="487692"/>
                  </a:lnTo>
                  <a:lnTo>
                    <a:pt x="347484" y="493572"/>
                  </a:lnTo>
                  <a:lnTo>
                    <a:pt x="347484" y="508063"/>
                  </a:lnTo>
                  <a:lnTo>
                    <a:pt x="353364" y="513943"/>
                  </a:lnTo>
                  <a:lnTo>
                    <a:pt x="416420" y="513943"/>
                  </a:lnTo>
                  <a:lnTo>
                    <a:pt x="423659" y="513943"/>
                  </a:lnTo>
                  <a:lnTo>
                    <a:pt x="429539" y="508063"/>
                  </a:lnTo>
                  <a:lnTo>
                    <a:pt x="429539" y="493572"/>
                  </a:lnTo>
                  <a:close/>
                </a:path>
                <a:path w="597534" h="534670">
                  <a:moveTo>
                    <a:pt x="429539" y="103174"/>
                  </a:moveTo>
                  <a:lnTo>
                    <a:pt x="423659" y="97294"/>
                  </a:lnTo>
                  <a:lnTo>
                    <a:pt x="349135" y="97294"/>
                  </a:lnTo>
                  <a:lnTo>
                    <a:pt x="343268" y="103174"/>
                  </a:lnTo>
                  <a:lnTo>
                    <a:pt x="343268" y="117678"/>
                  </a:lnTo>
                  <a:lnTo>
                    <a:pt x="349135" y="123545"/>
                  </a:lnTo>
                  <a:lnTo>
                    <a:pt x="416420" y="123545"/>
                  </a:lnTo>
                  <a:lnTo>
                    <a:pt x="423659" y="123545"/>
                  </a:lnTo>
                  <a:lnTo>
                    <a:pt x="429539" y="117678"/>
                  </a:lnTo>
                  <a:lnTo>
                    <a:pt x="429539" y="103174"/>
                  </a:lnTo>
                  <a:close/>
                </a:path>
                <a:path w="597534" h="534670">
                  <a:moveTo>
                    <a:pt x="597420" y="5880"/>
                  </a:moveTo>
                  <a:lnTo>
                    <a:pt x="591540" y="0"/>
                  </a:lnTo>
                  <a:lnTo>
                    <a:pt x="571169" y="0"/>
                  </a:lnTo>
                  <a:lnTo>
                    <a:pt x="571169" y="26238"/>
                  </a:lnTo>
                  <a:lnTo>
                    <a:pt x="571169" y="43141"/>
                  </a:lnTo>
                  <a:lnTo>
                    <a:pt x="429539" y="43141"/>
                  </a:lnTo>
                  <a:lnTo>
                    <a:pt x="429539" y="26238"/>
                  </a:lnTo>
                  <a:lnTo>
                    <a:pt x="571169" y="26238"/>
                  </a:lnTo>
                  <a:lnTo>
                    <a:pt x="571169" y="0"/>
                  </a:lnTo>
                  <a:lnTo>
                    <a:pt x="409168" y="0"/>
                  </a:lnTo>
                  <a:lnTo>
                    <a:pt x="403288" y="5880"/>
                  </a:lnTo>
                  <a:lnTo>
                    <a:pt x="403288" y="63525"/>
                  </a:lnTo>
                  <a:lnTo>
                    <a:pt x="409168" y="69392"/>
                  </a:lnTo>
                  <a:lnTo>
                    <a:pt x="591540" y="69392"/>
                  </a:lnTo>
                  <a:lnTo>
                    <a:pt x="597420" y="63525"/>
                  </a:lnTo>
                  <a:lnTo>
                    <a:pt x="597420" y="43141"/>
                  </a:lnTo>
                  <a:lnTo>
                    <a:pt x="597420" y="26238"/>
                  </a:lnTo>
                  <a:lnTo>
                    <a:pt x="597420" y="58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301575" y="3773560"/>
              <a:ext cx="194130" cy="69390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14811057" y="3574040"/>
              <a:ext cx="805815" cy="637540"/>
            </a:xfrm>
            <a:custGeom>
              <a:avLst/>
              <a:gdLst/>
              <a:ahLst/>
              <a:cxnLst/>
              <a:rect l="l" t="t" r="r" b="b"/>
              <a:pathLst>
                <a:path w="805815" h="637539">
                  <a:moveTo>
                    <a:pt x="637273" y="546785"/>
                  </a:moveTo>
                  <a:lnTo>
                    <a:pt x="631405" y="540905"/>
                  </a:lnTo>
                  <a:lnTo>
                    <a:pt x="543763" y="540905"/>
                  </a:lnTo>
                  <a:lnTo>
                    <a:pt x="537883" y="546785"/>
                  </a:lnTo>
                  <a:lnTo>
                    <a:pt x="537883" y="561289"/>
                  </a:lnTo>
                  <a:lnTo>
                    <a:pt x="543763" y="567156"/>
                  </a:lnTo>
                  <a:lnTo>
                    <a:pt x="624154" y="567156"/>
                  </a:lnTo>
                  <a:lnTo>
                    <a:pt x="631405" y="567156"/>
                  </a:lnTo>
                  <a:lnTo>
                    <a:pt x="637273" y="561289"/>
                  </a:lnTo>
                  <a:lnTo>
                    <a:pt x="637273" y="546785"/>
                  </a:lnTo>
                  <a:close/>
                </a:path>
                <a:path w="805815" h="637539">
                  <a:moveTo>
                    <a:pt x="684644" y="419239"/>
                  </a:moveTo>
                  <a:lnTo>
                    <a:pt x="678764" y="413359"/>
                  </a:lnTo>
                  <a:lnTo>
                    <a:pt x="658393" y="413359"/>
                  </a:lnTo>
                  <a:lnTo>
                    <a:pt x="658393" y="439610"/>
                  </a:lnTo>
                  <a:lnTo>
                    <a:pt x="658393" y="456514"/>
                  </a:lnTo>
                  <a:lnTo>
                    <a:pt x="516763" y="456514"/>
                  </a:lnTo>
                  <a:lnTo>
                    <a:pt x="516763" y="439610"/>
                  </a:lnTo>
                  <a:lnTo>
                    <a:pt x="658393" y="439610"/>
                  </a:lnTo>
                  <a:lnTo>
                    <a:pt x="658393" y="413359"/>
                  </a:lnTo>
                  <a:lnTo>
                    <a:pt x="496392" y="413359"/>
                  </a:lnTo>
                  <a:lnTo>
                    <a:pt x="490512" y="419239"/>
                  </a:lnTo>
                  <a:lnTo>
                    <a:pt x="490512" y="476885"/>
                  </a:lnTo>
                  <a:lnTo>
                    <a:pt x="496392" y="482752"/>
                  </a:lnTo>
                  <a:lnTo>
                    <a:pt x="678764" y="482752"/>
                  </a:lnTo>
                  <a:lnTo>
                    <a:pt x="684644" y="476885"/>
                  </a:lnTo>
                  <a:lnTo>
                    <a:pt x="684644" y="456514"/>
                  </a:lnTo>
                  <a:lnTo>
                    <a:pt x="684644" y="439610"/>
                  </a:lnTo>
                  <a:lnTo>
                    <a:pt x="684644" y="419239"/>
                  </a:lnTo>
                  <a:close/>
                </a:path>
                <a:path w="805815" h="637539">
                  <a:moveTo>
                    <a:pt x="729195" y="513016"/>
                  </a:moveTo>
                  <a:lnTo>
                    <a:pt x="723315" y="507149"/>
                  </a:lnTo>
                  <a:lnTo>
                    <a:pt x="708825" y="507149"/>
                  </a:lnTo>
                  <a:lnTo>
                    <a:pt x="702957" y="513016"/>
                  </a:lnTo>
                  <a:lnTo>
                    <a:pt x="702957" y="561289"/>
                  </a:lnTo>
                  <a:lnTo>
                    <a:pt x="708825" y="567156"/>
                  </a:lnTo>
                  <a:lnTo>
                    <a:pt x="716076" y="567156"/>
                  </a:lnTo>
                  <a:lnTo>
                    <a:pt x="723315" y="567156"/>
                  </a:lnTo>
                  <a:lnTo>
                    <a:pt x="729195" y="561289"/>
                  </a:lnTo>
                  <a:lnTo>
                    <a:pt x="729195" y="513016"/>
                  </a:lnTo>
                  <a:close/>
                </a:path>
                <a:path w="805815" h="637539">
                  <a:moveTo>
                    <a:pt x="729195" y="368833"/>
                  </a:moveTo>
                  <a:lnTo>
                    <a:pt x="723315" y="362953"/>
                  </a:lnTo>
                  <a:lnTo>
                    <a:pt x="708825" y="362953"/>
                  </a:lnTo>
                  <a:lnTo>
                    <a:pt x="702957" y="368833"/>
                  </a:lnTo>
                  <a:lnTo>
                    <a:pt x="702957" y="476885"/>
                  </a:lnTo>
                  <a:lnTo>
                    <a:pt x="708825" y="482752"/>
                  </a:lnTo>
                  <a:lnTo>
                    <a:pt x="716076" y="482752"/>
                  </a:lnTo>
                  <a:lnTo>
                    <a:pt x="723315" y="482752"/>
                  </a:lnTo>
                  <a:lnTo>
                    <a:pt x="729195" y="476885"/>
                  </a:lnTo>
                  <a:lnTo>
                    <a:pt x="729195" y="368833"/>
                  </a:lnTo>
                  <a:close/>
                </a:path>
                <a:path w="805815" h="637539">
                  <a:moveTo>
                    <a:pt x="729195" y="5867"/>
                  </a:moveTo>
                  <a:lnTo>
                    <a:pt x="723315" y="0"/>
                  </a:lnTo>
                  <a:lnTo>
                    <a:pt x="708825" y="0"/>
                  </a:lnTo>
                  <a:lnTo>
                    <a:pt x="702957" y="5867"/>
                  </a:lnTo>
                  <a:lnTo>
                    <a:pt x="702957" y="85775"/>
                  </a:lnTo>
                  <a:lnTo>
                    <a:pt x="708825" y="91655"/>
                  </a:lnTo>
                  <a:lnTo>
                    <a:pt x="716076" y="91655"/>
                  </a:lnTo>
                  <a:lnTo>
                    <a:pt x="723315" y="91655"/>
                  </a:lnTo>
                  <a:lnTo>
                    <a:pt x="729195" y="85775"/>
                  </a:lnTo>
                  <a:lnTo>
                    <a:pt x="729195" y="5867"/>
                  </a:lnTo>
                  <a:close/>
                </a:path>
                <a:path w="805815" h="637539">
                  <a:moveTo>
                    <a:pt x="805624" y="617118"/>
                  </a:moveTo>
                  <a:lnTo>
                    <a:pt x="799757" y="611251"/>
                  </a:lnTo>
                  <a:lnTo>
                    <a:pt x="5880" y="611251"/>
                  </a:lnTo>
                  <a:lnTo>
                    <a:pt x="0" y="617118"/>
                  </a:lnTo>
                  <a:lnTo>
                    <a:pt x="0" y="631621"/>
                  </a:lnTo>
                  <a:lnTo>
                    <a:pt x="5880" y="637489"/>
                  </a:lnTo>
                  <a:lnTo>
                    <a:pt x="792505" y="637489"/>
                  </a:lnTo>
                  <a:lnTo>
                    <a:pt x="799757" y="637489"/>
                  </a:lnTo>
                  <a:lnTo>
                    <a:pt x="805624" y="631621"/>
                  </a:lnTo>
                  <a:lnTo>
                    <a:pt x="805624" y="61711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" name="object 29"/>
          <p:cNvGrpSpPr/>
          <p:nvPr/>
        </p:nvGrpSpPr>
        <p:grpSpPr>
          <a:xfrm>
            <a:off x="5496254" y="3181567"/>
            <a:ext cx="1437640" cy="1437640"/>
            <a:chOff x="5496254" y="3181567"/>
            <a:chExt cx="1437640" cy="1437640"/>
          </a:xfrm>
        </p:grpSpPr>
        <p:sp>
          <p:nvSpPr>
            <p:cNvPr id="30" name="object 30"/>
            <p:cNvSpPr/>
            <p:nvPr/>
          </p:nvSpPr>
          <p:spPr>
            <a:xfrm>
              <a:off x="5496254" y="3181567"/>
              <a:ext cx="1437640" cy="1437640"/>
            </a:xfrm>
            <a:custGeom>
              <a:avLst/>
              <a:gdLst/>
              <a:ahLst/>
              <a:cxnLst/>
              <a:rect l="l" t="t" r="r" b="b"/>
              <a:pathLst>
                <a:path w="1437640" h="1437639">
                  <a:moveTo>
                    <a:pt x="718554" y="0"/>
                  </a:moveTo>
                  <a:lnTo>
                    <a:pt x="671308" y="1528"/>
                  </a:lnTo>
                  <a:lnTo>
                    <a:pt x="624879" y="6050"/>
                  </a:lnTo>
                  <a:lnTo>
                    <a:pt x="579361" y="13471"/>
                  </a:lnTo>
                  <a:lnTo>
                    <a:pt x="534848" y="23696"/>
                  </a:lnTo>
                  <a:lnTo>
                    <a:pt x="491435" y="36631"/>
                  </a:lnTo>
                  <a:lnTo>
                    <a:pt x="449217" y="52180"/>
                  </a:lnTo>
                  <a:lnTo>
                    <a:pt x="408288" y="70250"/>
                  </a:lnTo>
                  <a:lnTo>
                    <a:pt x="368743" y="90746"/>
                  </a:lnTo>
                  <a:lnTo>
                    <a:pt x="330677" y="113572"/>
                  </a:lnTo>
                  <a:lnTo>
                    <a:pt x="294185" y="138635"/>
                  </a:lnTo>
                  <a:lnTo>
                    <a:pt x="259361" y="165839"/>
                  </a:lnTo>
                  <a:lnTo>
                    <a:pt x="226299" y="195090"/>
                  </a:lnTo>
                  <a:lnTo>
                    <a:pt x="195095" y="226294"/>
                  </a:lnTo>
                  <a:lnTo>
                    <a:pt x="165844" y="259354"/>
                  </a:lnTo>
                  <a:lnTo>
                    <a:pt x="138639" y="294178"/>
                  </a:lnTo>
                  <a:lnTo>
                    <a:pt x="113575" y="330670"/>
                  </a:lnTo>
                  <a:lnTo>
                    <a:pt x="90748" y="368735"/>
                  </a:lnTo>
                  <a:lnTo>
                    <a:pt x="70252" y="408279"/>
                  </a:lnTo>
                  <a:lnTo>
                    <a:pt x="52182" y="449208"/>
                  </a:lnTo>
                  <a:lnTo>
                    <a:pt x="36632" y="491425"/>
                  </a:lnTo>
                  <a:lnTo>
                    <a:pt x="23697" y="534838"/>
                  </a:lnTo>
                  <a:lnTo>
                    <a:pt x="13471" y="579351"/>
                  </a:lnTo>
                  <a:lnTo>
                    <a:pt x="6050" y="624869"/>
                  </a:lnTo>
                  <a:lnTo>
                    <a:pt x="1528" y="671298"/>
                  </a:lnTo>
                  <a:lnTo>
                    <a:pt x="0" y="718543"/>
                  </a:lnTo>
                  <a:lnTo>
                    <a:pt x="1528" y="765788"/>
                  </a:lnTo>
                  <a:lnTo>
                    <a:pt x="6050" y="812217"/>
                  </a:lnTo>
                  <a:lnTo>
                    <a:pt x="13471" y="857735"/>
                  </a:lnTo>
                  <a:lnTo>
                    <a:pt x="23697" y="902248"/>
                  </a:lnTo>
                  <a:lnTo>
                    <a:pt x="36632" y="945661"/>
                  </a:lnTo>
                  <a:lnTo>
                    <a:pt x="52182" y="987878"/>
                  </a:lnTo>
                  <a:lnTo>
                    <a:pt x="70252" y="1028807"/>
                  </a:lnTo>
                  <a:lnTo>
                    <a:pt x="90748" y="1068351"/>
                  </a:lnTo>
                  <a:lnTo>
                    <a:pt x="113575" y="1106416"/>
                  </a:lnTo>
                  <a:lnTo>
                    <a:pt x="138639" y="1142908"/>
                  </a:lnTo>
                  <a:lnTo>
                    <a:pt x="165844" y="1177732"/>
                  </a:lnTo>
                  <a:lnTo>
                    <a:pt x="195095" y="1210793"/>
                  </a:lnTo>
                  <a:lnTo>
                    <a:pt x="226299" y="1241996"/>
                  </a:lnTo>
                  <a:lnTo>
                    <a:pt x="259361" y="1271247"/>
                  </a:lnTo>
                  <a:lnTo>
                    <a:pt x="294185" y="1298451"/>
                  </a:lnTo>
                  <a:lnTo>
                    <a:pt x="330677" y="1323514"/>
                  </a:lnTo>
                  <a:lnTo>
                    <a:pt x="368743" y="1346340"/>
                  </a:lnTo>
                  <a:lnTo>
                    <a:pt x="408288" y="1366836"/>
                  </a:lnTo>
                  <a:lnTo>
                    <a:pt x="449217" y="1384906"/>
                  </a:lnTo>
                  <a:lnTo>
                    <a:pt x="491435" y="1400455"/>
                  </a:lnTo>
                  <a:lnTo>
                    <a:pt x="534848" y="1413390"/>
                  </a:lnTo>
                  <a:lnTo>
                    <a:pt x="579361" y="1423615"/>
                  </a:lnTo>
                  <a:lnTo>
                    <a:pt x="624879" y="1431036"/>
                  </a:lnTo>
                  <a:lnTo>
                    <a:pt x="671308" y="1435558"/>
                  </a:lnTo>
                  <a:lnTo>
                    <a:pt x="718554" y="1437087"/>
                  </a:lnTo>
                  <a:lnTo>
                    <a:pt x="765797" y="1435558"/>
                  </a:lnTo>
                  <a:lnTo>
                    <a:pt x="812225" y="1431036"/>
                  </a:lnTo>
                  <a:lnTo>
                    <a:pt x="857743" y="1423615"/>
                  </a:lnTo>
                  <a:lnTo>
                    <a:pt x="902255" y="1413390"/>
                  </a:lnTo>
                  <a:lnTo>
                    <a:pt x="945667" y="1400455"/>
                  </a:lnTo>
                  <a:lnTo>
                    <a:pt x="987885" y="1384906"/>
                  </a:lnTo>
                  <a:lnTo>
                    <a:pt x="1028813" y="1366836"/>
                  </a:lnTo>
                  <a:lnTo>
                    <a:pt x="1068357" y="1346340"/>
                  </a:lnTo>
                  <a:lnTo>
                    <a:pt x="1106422" y="1323514"/>
                  </a:lnTo>
                  <a:lnTo>
                    <a:pt x="1142914" y="1298451"/>
                  </a:lnTo>
                  <a:lnTo>
                    <a:pt x="1177738" y="1271247"/>
                  </a:lnTo>
                  <a:lnTo>
                    <a:pt x="1210799" y="1241996"/>
                  </a:lnTo>
                  <a:lnTo>
                    <a:pt x="1242003" y="1210793"/>
                  </a:lnTo>
                  <a:lnTo>
                    <a:pt x="1271254" y="1177732"/>
                  </a:lnTo>
                  <a:lnTo>
                    <a:pt x="1298459" y="1142908"/>
                  </a:lnTo>
                  <a:lnTo>
                    <a:pt x="1323522" y="1106416"/>
                  </a:lnTo>
                  <a:lnTo>
                    <a:pt x="1346348" y="1068351"/>
                  </a:lnTo>
                  <a:lnTo>
                    <a:pt x="1366844" y="1028807"/>
                  </a:lnTo>
                  <a:lnTo>
                    <a:pt x="1384915" y="987878"/>
                  </a:lnTo>
                  <a:lnTo>
                    <a:pt x="1400465" y="945661"/>
                  </a:lnTo>
                  <a:lnTo>
                    <a:pt x="1413400" y="902248"/>
                  </a:lnTo>
                  <a:lnTo>
                    <a:pt x="1423625" y="857735"/>
                  </a:lnTo>
                  <a:lnTo>
                    <a:pt x="1431047" y="812217"/>
                  </a:lnTo>
                  <a:lnTo>
                    <a:pt x="1435569" y="765788"/>
                  </a:lnTo>
                  <a:lnTo>
                    <a:pt x="1437097" y="718543"/>
                  </a:lnTo>
                  <a:lnTo>
                    <a:pt x="1435569" y="671298"/>
                  </a:lnTo>
                  <a:lnTo>
                    <a:pt x="1431047" y="624869"/>
                  </a:lnTo>
                  <a:lnTo>
                    <a:pt x="1423625" y="579351"/>
                  </a:lnTo>
                  <a:lnTo>
                    <a:pt x="1413400" y="534838"/>
                  </a:lnTo>
                  <a:lnTo>
                    <a:pt x="1400465" y="491425"/>
                  </a:lnTo>
                  <a:lnTo>
                    <a:pt x="1384915" y="449208"/>
                  </a:lnTo>
                  <a:lnTo>
                    <a:pt x="1366844" y="408279"/>
                  </a:lnTo>
                  <a:lnTo>
                    <a:pt x="1346348" y="368735"/>
                  </a:lnTo>
                  <a:lnTo>
                    <a:pt x="1323522" y="330670"/>
                  </a:lnTo>
                  <a:lnTo>
                    <a:pt x="1298459" y="294178"/>
                  </a:lnTo>
                  <a:lnTo>
                    <a:pt x="1271254" y="259354"/>
                  </a:lnTo>
                  <a:lnTo>
                    <a:pt x="1242003" y="226294"/>
                  </a:lnTo>
                  <a:lnTo>
                    <a:pt x="1210799" y="195090"/>
                  </a:lnTo>
                  <a:lnTo>
                    <a:pt x="1177738" y="165839"/>
                  </a:lnTo>
                  <a:lnTo>
                    <a:pt x="1142914" y="138635"/>
                  </a:lnTo>
                  <a:lnTo>
                    <a:pt x="1106422" y="113572"/>
                  </a:lnTo>
                  <a:lnTo>
                    <a:pt x="1068357" y="90746"/>
                  </a:lnTo>
                  <a:lnTo>
                    <a:pt x="1028813" y="70250"/>
                  </a:lnTo>
                  <a:lnTo>
                    <a:pt x="987885" y="52180"/>
                  </a:lnTo>
                  <a:lnTo>
                    <a:pt x="945667" y="36631"/>
                  </a:lnTo>
                  <a:lnTo>
                    <a:pt x="902255" y="23696"/>
                  </a:lnTo>
                  <a:lnTo>
                    <a:pt x="857743" y="13471"/>
                  </a:lnTo>
                  <a:lnTo>
                    <a:pt x="812225" y="6050"/>
                  </a:lnTo>
                  <a:lnTo>
                    <a:pt x="765797" y="1528"/>
                  </a:lnTo>
                  <a:lnTo>
                    <a:pt x="718554" y="0"/>
                  </a:lnTo>
                  <a:close/>
                </a:path>
              </a:pathLst>
            </a:custGeom>
            <a:solidFill>
              <a:srgbClr val="13AE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075553" y="3637286"/>
              <a:ext cx="278765" cy="528320"/>
            </a:xfrm>
            <a:custGeom>
              <a:avLst/>
              <a:gdLst/>
              <a:ahLst/>
              <a:cxnLst/>
              <a:rect l="l" t="t" r="r" b="b"/>
              <a:pathLst>
                <a:path w="278764" h="528320">
                  <a:moveTo>
                    <a:pt x="278485" y="70459"/>
                  </a:moveTo>
                  <a:lnTo>
                    <a:pt x="272935" y="43053"/>
                  </a:lnTo>
                  <a:lnTo>
                    <a:pt x="261912" y="26708"/>
                  </a:lnTo>
                  <a:lnTo>
                    <a:pt x="257822" y="20662"/>
                  </a:lnTo>
                  <a:lnTo>
                    <a:pt x="251777" y="16586"/>
                  </a:lnTo>
                  <a:lnTo>
                    <a:pt x="251777" y="70459"/>
                  </a:lnTo>
                  <a:lnTo>
                    <a:pt x="251777" y="222453"/>
                  </a:lnTo>
                  <a:lnTo>
                    <a:pt x="244767" y="229450"/>
                  </a:lnTo>
                  <a:lnTo>
                    <a:pt x="224929" y="229450"/>
                  </a:lnTo>
                  <a:lnTo>
                    <a:pt x="217919" y="222453"/>
                  </a:lnTo>
                  <a:lnTo>
                    <a:pt x="217919" y="221246"/>
                  </a:lnTo>
                  <a:lnTo>
                    <a:pt x="217932" y="109016"/>
                  </a:lnTo>
                  <a:lnTo>
                    <a:pt x="211950" y="103047"/>
                  </a:lnTo>
                  <a:lnTo>
                    <a:pt x="197192" y="103047"/>
                  </a:lnTo>
                  <a:lnTo>
                    <a:pt x="191211" y="109016"/>
                  </a:lnTo>
                  <a:lnTo>
                    <a:pt x="191211" y="206489"/>
                  </a:lnTo>
                  <a:lnTo>
                    <a:pt x="191211" y="221234"/>
                  </a:lnTo>
                  <a:lnTo>
                    <a:pt x="191211" y="501396"/>
                  </a:lnTo>
                  <a:lnTo>
                    <a:pt x="87261" y="501396"/>
                  </a:lnTo>
                  <a:lnTo>
                    <a:pt x="87261" y="253199"/>
                  </a:lnTo>
                  <a:lnTo>
                    <a:pt x="87261" y="229450"/>
                  </a:lnTo>
                  <a:lnTo>
                    <a:pt x="87261" y="221246"/>
                  </a:lnTo>
                  <a:lnTo>
                    <a:pt x="87274" y="109016"/>
                  </a:lnTo>
                  <a:lnTo>
                    <a:pt x="81292" y="103047"/>
                  </a:lnTo>
                  <a:lnTo>
                    <a:pt x="66535" y="103047"/>
                  </a:lnTo>
                  <a:lnTo>
                    <a:pt x="60566" y="109016"/>
                  </a:lnTo>
                  <a:lnTo>
                    <a:pt x="60566" y="206476"/>
                  </a:lnTo>
                  <a:lnTo>
                    <a:pt x="60553" y="222453"/>
                  </a:lnTo>
                  <a:lnTo>
                    <a:pt x="53555" y="229450"/>
                  </a:lnTo>
                  <a:lnTo>
                    <a:pt x="33705" y="229450"/>
                  </a:lnTo>
                  <a:lnTo>
                    <a:pt x="26720" y="222453"/>
                  </a:lnTo>
                  <a:lnTo>
                    <a:pt x="26720" y="70459"/>
                  </a:lnTo>
                  <a:lnTo>
                    <a:pt x="30162" y="53441"/>
                  </a:lnTo>
                  <a:lnTo>
                    <a:pt x="39547" y="39535"/>
                  </a:lnTo>
                  <a:lnTo>
                    <a:pt x="53454" y="30149"/>
                  </a:lnTo>
                  <a:lnTo>
                    <a:pt x="70459" y="26708"/>
                  </a:lnTo>
                  <a:lnTo>
                    <a:pt x="208013" y="26708"/>
                  </a:lnTo>
                  <a:lnTo>
                    <a:pt x="225031" y="30149"/>
                  </a:lnTo>
                  <a:lnTo>
                    <a:pt x="238937" y="39535"/>
                  </a:lnTo>
                  <a:lnTo>
                    <a:pt x="248335" y="53441"/>
                  </a:lnTo>
                  <a:lnTo>
                    <a:pt x="251777" y="70459"/>
                  </a:lnTo>
                  <a:lnTo>
                    <a:pt x="251777" y="16586"/>
                  </a:lnTo>
                  <a:lnTo>
                    <a:pt x="235419" y="5549"/>
                  </a:lnTo>
                  <a:lnTo>
                    <a:pt x="208013" y="0"/>
                  </a:lnTo>
                  <a:lnTo>
                    <a:pt x="70459" y="0"/>
                  </a:lnTo>
                  <a:lnTo>
                    <a:pt x="43065" y="5549"/>
                  </a:lnTo>
                  <a:lnTo>
                    <a:pt x="20662" y="20662"/>
                  </a:lnTo>
                  <a:lnTo>
                    <a:pt x="5549" y="43053"/>
                  </a:lnTo>
                  <a:lnTo>
                    <a:pt x="0" y="70459"/>
                  </a:lnTo>
                  <a:lnTo>
                    <a:pt x="0" y="213855"/>
                  </a:lnTo>
                  <a:lnTo>
                    <a:pt x="3340" y="230314"/>
                  </a:lnTo>
                  <a:lnTo>
                    <a:pt x="12407" y="243763"/>
                  </a:lnTo>
                  <a:lnTo>
                    <a:pt x="25857" y="252831"/>
                  </a:lnTo>
                  <a:lnTo>
                    <a:pt x="42303" y="256159"/>
                  </a:lnTo>
                  <a:lnTo>
                    <a:pt x="50457" y="256159"/>
                  </a:lnTo>
                  <a:lnTo>
                    <a:pt x="55753" y="255104"/>
                  </a:lnTo>
                  <a:lnTo>
                    <a:pt x="60553" y="253199"/>
                  </a:lnTo>
                  <a:lnTo>
                    <a:pt x="60553" y="522135"/>
                  </a:lnTo>
                  <a:lnTo>
                    <a:pt x="66535" y="528116"/>
                  </a:lnTo>
                  <a:lnTo>
                    <a:pt x="211950" y="528116"/>
                  </a:lnTo>
                  <a:lnTo>
                    <a:pt x="217919" y="522135"/>
                  </a:lnTo>
                  <a:lnTo>
                    <a:pt x="217919" y="501396"/>
                  </a:lnTo>
                  <a:lnTo>
                    <a:pt x="217919" y="253187"/>
                  </a:lnTo>
                  <a:lnTo>
                    <a:pt x="222808" y="255117"/>
                  </a:lnTo>
                  <a:lnTo>
                    <a:pt x="228015" y="256159"/>
                  </a:lnTo>
                  <a:lnTo>
                    <a:pt x="236169" y="256159"/>
                  </a:lnTo>
                  <a:lnTo>
                    <a:pt x="275158" y="230314"/>
                  </a:lnTo>
                  <a:lnTo>
                    <a:pt x="278485" y="213855"/>
                  </a:lnTo>
                  <a:lnTo>
                    <a:pt x="278485" y="704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41429" y="3476168"/>
              <a:ext cx="146738" cy="153649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6201448" y="3710806"/>
              <a:ext cx="356870" cy="454659"/>
            </a:xfrm>
            <a:custGeom>
              <a:avLst/>
              <a:gdLst/>
              <a:ahLst/>
              <a:cxnLst/>
              <a:rect l="l" t="t" r="r" b="b"/>
              <a:pathLst>
                <a:path w="356870" h="454660">
                  <a:moveTo>
                    <a:pt x="26708" y="212382"/>
                  </a:moveTo>
                  <a:lnTo>
                    <a:pt x="20726" y="206400"/>
                  </a:lnTo>
                  <a:lnTo>
                    <a:pt x="5969" y="206400"/>
                  </a:lnTo>
                  <a:lnTo>
                    <a:pt x="0" y="212382"/>
                  </a:lnTo>
                  <a:lnTo>
                    <a:pt x="0" y="448614"/>
                  </a:lnTo>
                  <a:lnTo>
                    <a:pt x="5969" y="454583"/>
                  </a:lnTo>
                  <a:lnTo>
                    <a:pt x="13347" y="454583"/>
                  </a:lnTo>
                  <a:lnTo>
                    <a:pt x="20726" y="454583"/>
                  </a:lnTo>
                  <a:lnTo>
                    <a:pt x="26708" y="448614"/>
                  </a:lnTo>
                  <a:lnTo>
                    <a:pt x="26708" y="212382"/>
                  </a:lnTo>
                  <a:close/>
                </a:path>
                <a:path w="356870" h="454660">
                  <a:moveTo>
                    <a:pt x="356806" y="62077"/>
                  </a:moveTo>
                  <a:lnTo>
                    <a:pt x="351917" y="37934"/>
                  </a:lnTo>
                  <a:lnTo>
                    <a:pt x="338607" y="18199"/>
                  </a:lnTo>
                  <a:lnTo>
                    <a:pt x="318871" y="4876"/>
                  </a:lnTo>
                  <a:lnTo>
                    <a:pt x="294716" y="0"/>
                  </a:lnTo>
                  <a:lnTo>
                    <a:pt x="169951" y="0"/>
                  </a:lnTo>
                  <a:lnTo>
                    <a:pt x="163969" y="5969"/>
                  </a:lnTo>
                  <a:lnTo>
                    <a:pt x="163969" y="20726"/>
                  </a:lnTo>
                  <a:lnTo>
                    <a:pt x="169951" y="26708"/>
                  </a:lnTo>
                  <a:lnTo>
                    <a:pt x="294716" y="26708"/>
                  </a:lnTo>
                  <a:lnTo>
                    <a:pt x="308470" y="29489"/>
                  </a:lnTo>
                  <a:lnTo>
                    <a:pt x="319722" y="37084"/>
                  </a:lnTo>
                  <a:lnTo>
                    <a:pt x="327304" y="48323"/>
                  </a:lnTo>
                  <a:lnTo>
                    <a:pt x="330098" y="62077"/>
                  </a:lnTo>
                  <a:lnTo>
                    <a:pt x="330098" y="190715"/>
                  </a:lnTo>
                  <a:lnTo>
                    <a:pt x="325005" y="195808"/>
                  </a:lnTo>
                  <a:lnTo>
                    <a:pt x="310222" y="195808"/>
                  </a:lnTo>
                  <a:lnTo>
                    <a:pt x="305142" y="190715"/>
                  </a:lnTo>
                  <a:lnTo>
                    <a:pt x="305142" y="177076"/>
                  </a:lnTo>
                  <a:lnTo>
                    <a:pt x="305142" y="93903"/>
                  </a:lnTo>
                  <a:lnTo>
                    <a:pt x="299161" y="87922"/>
                  </a:lnTo>
                  <a:lnTo>
                    <a:pt x="284403" y="87922"/>
                  </a:lnTo>
                  <a:lnTo>
                    <a:pt x="278434" y="93903"/>
                  </a:lnTo>
                  <a:lnTo>
                    <a:pt x="278434" y="177076"/>
                  </a:lnTo>
                  <a:lnTo>
                    <a:pt x="278434" y="191833"/>
                  </a:lnTo>
                  <a:lnTo>
                    <a:pt x="278434" y="427875"/>
                  </a:lnTo>
                  <a:lnTo>
                    <a:pt x="193636" y="427875"/>
                  </a:lnTo>
                  <a:lnTo>
                    <a:pt x="193636" y="191833"/>
                  </a:lnTo>
                  <a:lnTo>
                    <a:pt x="193636" y="177076"/>
                  </a:lnTo>
                  <a:lnTo>
                    <a:pt x="193636" y="93903"/>
                  </a:lnTo>
                  <a:lnTo>
                    <a:pt x="187655" y="87922"/>
                  </a:lnTo>
                  <a:lnTo>
                    <a:pt x="172897" y="87922"/>
                  </a:lnTo>
                  <a:lnTo>
                    <a:pt x="166928" y="93903"/>
                  </a:lnTo>
                  <a:lnTo>
                    <a:pt x="166928" y="177076"/>
                  </a:lnTo>
                  <a:lnTo>
                    <a:pt x="166928" y="190715"/>
                  </a:lnTo>
                  <a:lnTo>
                    <a:pt x="161836" y="195808"/>
                  </a:lnTo>
                  <a:lnTo>
                    <a:pt x="148196" y="195808"/>
                  </a:lnTo>
                  <a:lnTo>
                    <a:pt x="142214" y="201790"/>
                  </a:lnTo>
                  <a:lnTo>
                    <a:pt x="142214" y="216547"/>
                  </a:lnTo>
                  <a:lnTo>
                    <a:pt x="148196" y="222516"/>
                  </a:lnTo>
                  <a:lnTo>
                    <a:pt x="159537" y="222516"/>
                  </a:lnTo>
                  <a:lnTo>
                    <a:pt x="163334" y="221919"/>
                  </a:lnTo>
                  <a:lnTo>
                    <a:pt x="166928" y="220789"/>
                  </a:lnTo>
                  <a:lnTo>
                    <a:pt x="166928" y="448614"/>
                  </a:lnTo>
                  <a:lnTo>
                    <a:pt x="172897" y="454583"/>
                  </a:lnTo>
                  <a:lnTo>
                    <a:pt x="291782" y="454583"/>
                  </a:lnTo>
                  <a:lnTo>
                    <a:pt x="299161" y="454583"/>
                  </a:lnTo>
                  <a:lnTo>
                    <a:pt x="305142" y="448614"/>
                  </a:lnTo>
                  <a:lnTo>
                    <a:pt x="305142" y="220789"/>
                  </a:lnTo>
                  <a:lnTo>
                    <a:pt x="308724" y="221919"/>
                  </a:lnTo>
                  <a:lnTo>
                    <a:pt x="312534" y="222516"/>
                  </a:lnTo>
                  <a:lnTo>
                    <a:pt x="318757" y="222516"/>
                  </a:lnTo>
                  <a:lnTo>
                    <a:pt x="333552" y="219532"/>
                  </a:lnTo>
                  <a:lnTo>
                    <a:pt x="345643" y="211366"/>
                  </a:lnTo>
                  <a:lnTo>
                    <a:pt x="353809" y="199263"/>
                  </a:lnTo>
                  <a:lnTo>
                    <a:pt x="356806" y="184467"/>
                  </a:lnTo>
                  <a:lnTo>
                    <a:pt x="356806" y="6207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72910" y="3567080"/>
              <a:ext cx="129147" cy="135043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5871324" y="3710806"/>
              <a:ext cx="579755" cy="454659"/>
            </a:xfrm>
            <a:custGeom>
              <a:avLst/>
              <a:gdLst/>
              <a:ahLst/>
              <a:cxnLst/>
              <a:rect l="l" t="t" r="r" b="b"/>
              <a:pathLst>
                <a:path w="579754" h="454660">
                  <a:moveTo>
                    <a:pt x="214591" y="201790"/>
                  </a:moveTo>
                  <a:lnTo>
                    <a:pt x="208610" y="195808"/>
                  </a:lnTo>
                  <a:lnTo>
                    <a:pt x="194995" y="195808"/>
                  </a:lnTo>
                  <a:lnTo>
                    <a:pt x="189890" y="190715"/>
                  </a:lnTo>
                  <a:lnTo>
                    <a:pt x="189890" y="177076"/>
                  </a:lnTo>
                  <a:lnTo>
                    <a:pt x="189890" y="93903"/>
                  </a:lnTo>
                  <a:lnTo>
                    <a:pt x="183921" y="87922"/>
                  </a:lnTo>
                  <a:lnTo>
                    <a:pt x="169164" y="87922"/>
                  </a:lnTo>
                  <a:lnTo>
                    <a:pt x="163182" y="93903"/>
                  </a:lnTo>
                  <a:lnTo>
                    <a:pt x="163182" y="177076"/>
                  </a:lnTo>
                  <a:lnTo>
                    <a:pt x="163182" y="191833"/>
                  </a:lnTo>
                  <a:lnTo>
                    <a:pt x="163182" y="427875"/>
                  </a:lnTo>
                  <a:lnTo>
                    <a:pt x="78384" y="427875"/>
                  </a:lnTo>
                  <a:lnTo>
                    <a:pt x="78384" y="191846"/>
                  </a:lnTo>
                  <a:lnTo>
                    <a:pt x="78397" y="93903"/>
                  </a:lnTo>
                  <a:lnTo>
                    <a:pt x="72415" y="87922"/>
                  </a:lnTo>
                  <a:lnTo>
                    <a:pt x="57658" y="87922"/>
                  </a:lnTo>
                  <a:lnTo>
                    <a:pt x="51689" y="93903"/>
                  </a:lnTo>
                  <a:lnTo>
                    <a:pt x="51689" y="177063"/>
                  </a:lnTo>
                  <a:lnTo>
                    <a:pt x="51676" y="190715"/>
                  </a:lnTo>
                  <a:lnTo>
                    <a:pt x="46583" y="195808"/>
                  </a:lnTo>
                  <a:lnTo>
                    <a:pt x="31813" y="195808"/>
                  </a:lnTo>
                  <a:lnTo>
                    <a:pt x="26720" y="190715"/>
                  </a:lnTo>
                  <a:lnTo>
                    <a:pt x="26720" y="62077"/>
                  </a:lnTo>
                  <a:lnTo>
                    <a:pt x="29502" y="48323"/>
                  </a:lnTo>
                  <a:lnTo>
                    <a:pt x="37084" y="37084"/>
                  </a:lnTo>
                  <a:lnTo>
                    <a:pt x="48336" y="29489"/>
                  </a:lnTo>
                  <a:lnTo>
                    <a:pt x="62090" y="26708"/>
                  </a:lnTo>
                  <a:lnTo>
                    <a:pt x="186867" y="26708"/>
                  </a:lnTo>
                  <a:lnTo>
                    <a:pt x="192836" y="20726"/>
                  </a:lnTo>
                  <a:lnTo>
                    <a:pt x="192836" y="5969"/>
                  </a:lnTo>
                  <a:lnTo>
                    <a:pt x="186867" y="0"/>
                  </a:lnTo>
                  <a:lnTo>
                    <a:pt x="62090" y="0"/>
                  </a:lnTo>
                  <a:lnTo>
                    <a:pt x="37947" y="4876"/>
                  </a:lnTo>
                  <a:lnTo>
                    <a:pt x="18211" y="18199"/>
                  </a:lnTo>
                  <a:lnTo>
                    <a:pt x="4889" y="37934"/>
                  </a:lnTo>
                  <a:lnTo>
                    <a:pt x="0" y="62077"/>
                  </a:lnTo>
                  <a:lnTo>
                    <a:pt x="0" y="184467"/>
                  </a:lnTo>
                  <a:lnTo>
                    <a:pt x="2997" y="199263"/>
                  </a:lnTo>
                  <a:lnTo>
                    <a:pt x="11163" y="211366"/>
                  </a:lnTo>
                  <a:lnTo>
                    <a:pt x="23266" y="219532"/>
                  </a:lnTo>
                  <a:lnTo>
                    <a:pt x="38061" y="222516"/>
                  </a:lnTo>
                  <a:lnTo>
                    <a:pt x="44284" y="222516"/>
                  </a:lnTo>
                  <a:lnTo>
                    <a:pt x="48094" y="221919"/>
                  </a:lnTo>
                  <a:lnTo>
                    <a:pt x="51676" y="220789"/>
                  </a:lnTo>
                  <a:lnTo>
                    <a:pt x="51676" y="448614"/>
                  </a:lnTo>
                  <a:lnTo>
                    <a:pt x="57658" y="454583"/>
                  </a:lnTo>
                  <a:lnTo>
                    <a:pt x="176542" y="454583"/>
                  </a:lnTo>
                  <a:lnTo>
                    <a:pt x="183921" y="454583"/>
                  </a:lnTo>
                  <a:lnTo>
                    <a:pt x="189890" y="448614"/>
                  </a:lnTo>
                  <a:lnTo>
                    <a:pt x="189890" y="220789"/>
                  </a:lnTo>
                  <a:lnTo>
                    <a:pt x="193471" y="221919"/>
                  </a:lnTo>
                  <a:lnTo>
                    <a:pt x="197294" y="222516"/>
                  </a:lnTo>
                  <a:lnTo>
                    <a:pt x="208610" y="222516"/>
                  </a:lnTo>
                  <a:lnTo>
                    <a:pt x="214591" y="216547"/>
                  </a:lnTo>
                  <a:lnTo>
                    <a:pt x="214591" y="201790"/>
                  </a:lnTo>
                  <a:close/>
                </a:path>
                <a:path w="579754" h="454660">
                  <a:moveTo>
                    <a:pt x="579513" y="244843"/>
                  </a:moveTo>
                  <a:lnTo>
                    <a:pt x="573519" y="238861"/>
                  </a:lnTo>
                  <a:lnTo>
                    <a:pt x="558774" y="238861"/>
                  </a:lnTo>
                  <a:lnTo>
                    <a:pt x="552805" y="244843"/>
                  </a:lnTo>
                  <a:lnTo>
                    <a:pt x="552805" y="448614"/>
                  </a:lnTo>
                  <a:lnTo>
                    <a:pt x="558774" y="454583"/>
                  </a:lnTo>
                  <a:lnTo>
                    <a:pt x="566153" y="454583"/>
                  </a:lnTo>
                  <a:lnTo>
                    <a:pt x="573519" y="454583"/>
                  </a:lnTo>
                  <a:lnTo>
                    <a:pt x="579513" y="448614"/>
                  </a:lnTo>
                  <a:lnTo>
                    <a:pt x="579513" y="24484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927551" y="3567080"/>
              <a:ext cx="129137" cy="135043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5794591" y="3949667"/>
              <a:ext cx="840740" cy="318770"/>
            </a:xfrm>
            <a:custGeom>
              <a:avLst/>
              <a:gdLst/>
              <a:ahLst/>
              <a:cxnLst/>
              <a:rect l="l" t="t" r="r" b="b"/>
              <a:pathLst>
                <a:path w="840740" h="318770">
                  <a:moveTo>
                    <a:pt x="840409" y="297510"/>
                  </a:moveTo>
                  <a:lnTo>
                    <a:pt x="834428" y="291528"/>
                  </a:lnTo>
                  <a:lnTo>
                    <a:pt x="804824" y="291528"/>
                  </a:lnTo>
                  <a:lnTo>
                    <a:pt x="804824" y="234302"/>
                  </a:lnTo>
                  <a:lnTo>
                    <a:pt x="798842" y="228320"/>
                  </a:lnTo>
                  <a:lnTo>
                    <a:pt x="778116" y="228320"/>
                  </a:lnTo>
                  <a:lnTo>
                    <a:pt x="778116" y="255041"/>
                  </a:lnTo>
                  <a:lnTo>
                    <a:pt x="778116" y="291528"/>
                  </a:lnTo>
                  <a:lnTo>
                    <a:pt x="62293" y="291528"/>
                  </a:lnTo>
                  <a:lnTo>
                    <a:pt x="62293" y="255041"/>
                  </a:lnTo>
                  <a:lnTo>
                    <a:pt x="97472" y="255041"/>
                  </a:lnTo>
                  <a:lnTo>
                    <a:pt x="656361" y="255028"/>
                  </a:lnTo>
                  <a:lnTo>
                    <a:pt x="663752" y="255028"/>
                  </a:lnTo>
                  <a:lnTo>
                    <a:pt x="669734" y="249059"/>
                  </a:lnTo>
                  <a:lnTo>
                    <a:pt x="669734" y="234302"/>
                  </a:lnTo>
                  <a:lnTo>
                    <a:pt x="663752" y="228320"/>
                  </a:lnTo>
                  <a:lnTo>
                    <a:pt x="103454" y="228320"/>
                  </a:lnTo>
                  <a:lnTo>
                    <a:pt x="103454" y="215722"/>
                  </a:lnTo>
                  <a:lnTo>
                    <a:pt x="190144" y="215722"/>
                  </a:lnTo>
                  <a:lnTo>
                    <a:pt x="197523" y="215722"/>
                  </a:lnTo>
                  <a:lnTo>
                    <a:pt x="204901" y="215722"/>
                  </a:lnTo>
                  <a:lnTo>
                    <a:pt x="736955" y="215722"/>
                  </a:lnTo>
                  <a:lnTo>
                    <a:pt x="736955" y="249059"/>
                  </a:lnTo>
                  <a:lnTo>
                    <a:pt x="742924" y="255041"/>
                  </a:lnTo>
                  <a:lnTo>
                    <a:pt x="778116" y="255041"/>
                  </a:lnTo>
                  <a:lnTo>
                    <a:pt x="778116" y="228320"/>
                  </a:lnTo>
                  <a:lnTo>
                    <a:pt x="763663" y="228320"/>
                  </a:lnTo>
                  <a:lnTo>
                    <a:pt x="763663" y="215722"/>
                  </a:lnTo>
                  <a:lnTo>
                    <a:pt x="763663" y="194995"/>
                  </a:lnTo>
                  <a:lnTo>
                    <a:pt x="757682" y="189014"/>
                  </a:lnTo>
                  <a:lnTo>
                    <a:pt x="210883" y="189014"/>
                  </a:lnTo>
                  <a:lnTo>
                    <a:pt x="210883" y="5981"/>
                  </a:lnTo>
                  <a:lnTo>
                    <a:pt x="204901" y="0"/>
                  </a:lnTo>
                  <a:lnTo>
                    <a:pt x="190144" y="0"/>
                  </a:lnTo>
                  <a:lnTo>
                    <a:pt x="184162" y="5981"/>
                  </a:lnTo>
                  <a:lnTo>
                    <a:pt x="184162" y="189014"/>
                  </a:lnTo>
                  <a:lnTo>
                    <a:pt x="82715" y="189014"/>
                  </a:lnTo>
                  <a:lnTo>
                    <a:pt x="76746" y="194995"/>
                  </a:lnTo>
                  <a:lnTo>
                    <a:pt x="76746" y="228320"/>
                  </a:lnTo>
                  <a:lnTo>
                    <a:pt x="41554" y="228320"/>
                  </a:lnTo>
                  <a:lnTo>
                    <a:pt x="35585" y="234302"/>
                  </a:lnTo>
                  <a:lnTo>
                    <a:pt x="35585" y="291528"/>
                  </a:lnTo>
                  <a:lnTo>
                    <a:pt x="5981" y="291528"/>
                  </a:lnTo>
                  <a:lnTo>
                    <a:pt x="0" y="297510"/>
                  </a:lnTo>
                  <a:lnTo>
                    <a:pt x="0" y="312254"/>
                  </a:lnTo>
                  <a:lnTo>
                    <a:pt x="5981" y="318236"/>
                  </a:lnTo>
                  <a:lnTo>
                    <a:pt x="41554" y="318236"/>
                  </a:lnTo>
                  <a:lnTo>
                    <a:pt x="798842" y="318236"/>
                  </a:lnTo>
                  <a:lnTo>
                    <a:pt x="827062" y="318236"/>
                  </a:lnTo>
                  <a:lnTo>
                    <a:pt x="834428" y="318236"/>
                  </a:lnTo>
                  <a:lnTo>
                    <a:pt x="840409" y="312254"/>
                  </a:lnTo>
                  <a:lnTo>
                    <a:pt x="840409" y="29751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8" name="object 38"/>
          <p:cNvGrpSpPr/>
          <p:nvPr/>
        </p:nvGrpSpPr>
        <p:grpSpPr>
          <a:xfrm>
            <a:off x="9827593" y="3119712"/>
            <a:ext cx="1437640" cy="1437640"/>
            <a:chOff x="9827593" y="3119712"/>
            <a:chExt cx="1437640" cy="1437640"/>
          </a:xfrm>
        </p:grpSpPr>
        <p:sp>
          <p:nvSpPr>
            <p:cNvPr id="39" name="object 39"/>
            <p:cNvSpPr/>
            <p:nvPr/>
          </p:nvSpPr>
          <p:spPr>
            <a:xfrm>
              <a:off x="9827593" y="3119712"/>
              <a:ext cx="1437640" cy="1437640"/>
            </a:xfrm>
            <a:custGeom>
              <a:avLst/>
              <a:gdLst/>
              <a:ahLst/>
              <a:cxnLst/>
              <a:rect l="l" t="t" r="r" b="b"/>
              <a:pathLst>
                <a:path w="1437640" h="1437639">
                  <a:moveTo>
                    <a:pt x="718554" y="0"/>
                  </a:moveTo>
                  <a:lnTo>
                    <a:pt x="671308" y="1528"/>
                  </a:lnTo>
                  <a:lnTo>
                    <a:pt x="624879" y="6050"/>
                  </a:lnTo>
                  <a:lnTo>
                    <a:pt x="579361" y="13471"/>
                  </a:lnTo>
                  <a:lnTo>
                    <a:pt x="534848" y="23696"/>
                  </a:lnTo>
                  <a:lnTo>
                    <a:pt x="491435" y="36631"/>
                  </a:lnTo>
                  <a:lnTo>
                    <a:pt x="449217" y="52180"/>
                  </a:lnTo>
                  <a:lnTo>
                    <a:pt x="408288" y="70250"/>
                  </a:lnTo>
                  <a:lnTo>
                    <a:pt x="368743" y="90746"/>
                  </a:lnTo>
                  <a:lnTo>
                    <a:pt x="330677" y="113572"/>
                  </a:lnTo>
                  <a:lnTo>
                    <a:pt x="294185" y="138635"/>
                  </a:lnTo>
                  <a:lnTo>
                    <a:pt x="259361" y="165839"/>
                  </a:lnTo>
                  <a:lnTo>
                    <a:pt x="226299" y="195090"/>
                  </a:lnTo>
                  <a:lnTo>
                    <a:pt x="195095" y="226294"/>
                  </a:lnTo>
                  <a:lnTo>
                    <a:pt x="165844" y="259354"/>
                  </a:lnTo>
                  <a:lnTo>
                    <a:pt x="138639" y="294178"/>
                  </a:lnTo>
                  <a:lnTo>
                    <a:pt x="113575" y="330670"/>
                  </a:lnTo>
                  <a:lnTo>
                    <a:pt x="90748" y="368735"/>
                  </a:lnTo>
                  <a:lnTo>
                    <a:pt x="70252" y="408279"/>
                  </a:lnTo>
                  <a:lnTo>
                    <a:pt x="52182" y="449208"/>
                  </a:lnTo>
                  <a:lnTo>
                    <a:pt x="36632" y="491425"/>
                  </a:lnTo>
                  <a:lnTo>
                    <a:pt x="23697" y="534838"/>
                  </a:lnTo>
                  <a:lnTo>
                    <a:pt x="13471" y="579351"/>
                  </a:lnTo>
                  <a:lnTo>
                    <a:pt x="6050" y="624869"/>
                  </a:lnTo>
                  <a:lnTo>
                    <a:pt x="1528" y="671298"/>
                  </a:lnTo>
                  <a:lnTo>
                    <a:pt x="0" y="718543"/>
                  </a:lnTo>
                  <a:lnTo>
                    <a:pt x="1528" y="765788"/>
                  </a:lnTo>
                  <a:lnTo>
                    <a:pt x="6050" y="812217"/>
                  </a:lnTo>
                  <a:lnTo>
                    <a:pt x="13471" y="857735"/>
                  </a:lnTo>
                  <a:lnTo>
                    <a:pt x="23697" y="902248"/>
                  </a:lnTo>
                  <a:lnTo>
                    <a:pt x="36632" y="945661"/>
                  </a:lnTo>
                  <a:lnTo>
                    <a:pt x="52182" y="987878"/>
                  </a:lnTo>
                  <a:lnTo>
                    <a:pt x="70252" y="1028807"/>
                  </a:lnTo>
                  <a:lnTo>
                    <a:pt x="90748" y="1068351"/>
                  </a:lnTo>
                  <a:lnTo>
                    <a:pt x="113575" y="1106416"/>
                  </a:lnTo>
                  <a:lnTo>
                    <a:pt x="138639" y="1142908"/>
                  </a:lnTo>
                  <a:lnTo>
                    <a:pt x="165844" y="1177732"/>
                  </a:lnTo>
                  <a:lnTo>
                    <a:pt x="195095" y="1210793"/>
                  </a:lnTo>
                  <a:lnTo>
                    <a:pt x="226299" y="1241996"/>
                  </a:lnTo>
                  <a:lnTo>
                    <a:pt x="259361" y="1271247"/>
                  </a:lnTo>
                  <a:lnTo>
                    <a:pt x="294185" y="1298451"/>
                  </a:lnTo>
                  <a:lnTo>
                    <a:pt x="330677" y="1323514"/>
                  </a:lnTo>
                  <a:lnTo>
                    <a:pt x="368743" y="1346340"/>
                  </a:lnTo>
                  <a:lnTo>
                    <a:pt x="408288" y="1366836"/>
                  </a:lnTo>
                  <a:lnTo>
                    <a:pt x="449217" y="1384906"/>
                  </a:lnTo>
                  <a:lnTo>
                    <a:pt x="491435" y="1400455"/>
                  </a:lnTo>
                  <a:lnTo>
                    <a:pt x="534848" y="1413390"/>
                  </a:lnTo>
                  <a:lnTo>
                    <a:pt x="579361" y="1423615"/>
                  </a:lnTo>
                  <a:lnTo>
                    <a:pt x="624879" y="1431036"/>
                  </a:lnTo>
                  <a:lnTo>
                    <a:pt x="671308" y="1435558"/>
                  </a:lnTo>
                  <a:lnTo>
                    <a:pt x="718554" y="1437087"/>
                  </a:lnTo>
                  <a:lnTo>
                    <a:pt x="765797" y="1435558"/>
                  </a:lnTo>
                  <a:lnTo>
                    <a:pt x="812225" y="1431036"/>
                  </a:lnTo>
                  <a:lnTo>
                    <a:pt x="857743" y="1423615"/>
                  </a:lnTo>
                  <a:lnTo>
                    <a:pt x="902255" y="1413390"/>
                  </a:lnTo>
                  <a:lnTo>
                    <a:pt x="945667" y="1400455"/>
                  </a:lnTo>
                  <a:lnTo>
                    <a:pt x="987885" y="1384906"/>
                  </a:lnTo>
                  <a:lnTo>
                    <a:pt x="1028813" y="1366836"/>
                  </a:lnTo>
                  <a:lnTo>
                    <a:pt x="1068357" y="1346340"/>
                  </a:lnTo>
                  <a:lnTo>
                    <a:pt x="1106422" y="1323514"/>
                  </a:lnTo>
                  <a:lnTo>
                    <a:pt x="1142914" y="1298451"/>
                  </a:lnTo>
                  <a:lnTo>
                    <a:pt x="1177738" y="1271247"/>
                  </a:lnTo>
                  <a:lnTo>
                    <a:pt x="1210799" y="1241996"/>
                  </a:lnTo>
                  <a:lnTo>
                    <a:pt x="1242003" y="1210793"/>
                  </a:lnTo>
                  <a:lnTo>
                    <a:pt x="1271254" y="1177732"/>
                  </a:lnTo>
                  <a:lnTo>
                    <a:pt x="1298459" y="1142908"/>
                  </a:lnTo>
                  <a:lnTo>
                    <a:pt x="1323522" y="1106416"/>
                  </a:lnTo>
                  <a:lnTo>
                    <a:pt x="1346348" y="1068351"/>
                  </a:lnTo>
                  <a:lnTo>
                    <a:pt x="1366844" y="1028807"/>
                  </a:lnTo>
                  <a:lnTo>
                    <a:pt x="1384915" y="987878"/>
                  </a:lnTo>
                  <a:lnTo>
                    <a:pt x="1400465" y="945661"/>
                  </a:lnTo>
                  <a:lnTo>
                    <a:pt x="1413400" y="902248"/>
                  </a:lnTo>
                  <a:lnTo>
                    <a:pt x="1423625" y="857735"/>
                  </a:lnTo>
                  <a:lnTo>
                    <a:pt x="1431047" y="812217"/>
                  </a:lnTo>
                  <a:lnTo>
                    <a:pt x="1435569" y="765788"/>
                  </a:lnTo>
                  <a:lnTo>
                    <a:pt x="1437097" y="718543"/>
                  </a:lnTo>
                  <a:lnTo>
                    <a:pt x="1435569" y="671298"/>
                  </a:lnTo>
                  <a:lnTo>
                    <a:pt x="1431047" y="624869"/>
                  </a:lnTo>
                  <a:lnTo>
                    <a:pt x="1423625" y="579351"/>
                  </a:lnTo>
                  <a:lnTo>
                    <a:pt x="1413400" y="534838"/>
                  </a:lnTo>
                  <a:lnTo>
                    <a:pt x="1400465" y="491425"/>
                  </a:lnTo>
                  <a:lnTo>
                    <a:pt x="1384915" y="449208"/>
                  </a:lnTo>
                  <a:lnTo>
                    <a:pt x="1366844" y="408279"/>
                  </a:lnTo>
                  <a:lnTo>
                    <a:pt x="1346348" y="368735"/>
                  </a:lnTo>
                  <a:lnTo>
                    <a:pt x="1323522" y="330670"/>
                  </a:lnTo>
                  <a:lnTo>
                    <a:pt x="1298459" y="294178"/>
                  </a:lnTo>
                  <a:lnTo>
                    <a:pt x="1271254" y="259354"/>
                  </a:lnTo>
                  <a:lnTo>
                    <a:pt x="1242003" y="226294"/>
                  </a:lnTo>
                  <a:lnTo>
                    <a:pt x="1210799" y="195090"/>
                  </a:lnTo>
                  <a:lnTo>
                    <a:pt x="1177738" y="165839"/>
                  </a:lnTo>
                  <a:lnTo>
                    <a:pt x="1142914" y="138635"/>
                  </a:lnTo>
                  <a:lnTo>
                    <a:pt x="1106422" y="113572"/>
                  </a:lnTo>
                  <a:lnTo>
                    <a:pt x="1068357" y="90746"/>
                  </a:lnTo>
                  <a:lnTo>
                    <a:pt x="1028813" y="70250"/>
                  </a:lnTo>
                  <a:lnTo>
                    <a:pt x="987885" y="52180"/>
                  </a:lnTo>
                  <a:lnTo>
                    <a:pt x="945667" y="36631"/>
                  </a:lnTo>
                  <a:lnTo>
                    <a:pt x="902255" y="23696"/>
                  </a:lnTo>
                  <a:lnTo>
                    <a:pt x="857743" y="13471"/>
                  </a:lnTo>
                  <a:lnTo>
                    <a:pt x="812225" y="6050"/>
                  </a:lnTo>
                  <a:lnTo>
                    <a:pt x="765797" y="1528"/>
                  </a:lnTo>
                  <a:lnTo>
                    <a:pt x="718554" y="0"/>
                  </a:lnTo>
                  <a:close/>
                </a:path>
              </a:pathLst>
            </a:custGeom>
            <a:solidFill>
              <a:srgbClr val="13AE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69807" y="3758665"/>
              <a:ext cx="89965" cy="214569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10242880" y="3476783"/>
              <a:ext cx="591185" cy="799465"/>
            </a:xfrm>
            <a:custGeom>
              <a:avLst/>
              <a:gdLst/>
              <a:ahLst/>
              <a:cxnLst/>
              <a:rect l="l" t="t" r="r" b="b"/>
              <a:pathLst>
                <a:path w="591184" h="799464">
                  <a:moveTo>
                    <a:pt x="377367" y="73621"/>
                  </a:moveTo>
                  <a:lnTo>
                    <a:pt x="371614" y="67856"/>
                  </a:lnTo>
                  <a:lnTo>
                    <a:pt x="229692" y="67856"/>
                  </a:lnTo>
                  <a:lnTo>
                    <a:pt x="223913" y="73621"/>
                  </a:lnTo>
                  <a:lnTo>
                    <a:pt x="223913" y="87833"/>
                  </a:lnTo>
                  <a:lnTo>
                    <a:pt x="229692" y="93599"/>
                  </a:lnTo>
                  <a:lnTo>
                    <a:pt x="364502" y="93599"/>
                  </a:lnTo>
                  <a:lnTo>
                    <a:pt x="371614" y="93599"/>
                  </a:lnTo>
                  <a:lnTo>
                    <a:pt x="377367" y="87833"/>
                  </a:lnTo>
                  <a:lnTo>
                    <a:pt x="377367" y="73621"/>
                  </a:lnTo>
                  <a:close/>
                </a:path>
                <a:path w="591184" h="799464">
                  <a:moveTo>
                    <a:pt x="513092" y="189953"/>
                  </a:moveTo>
                  <a:lnTo>
                    <a:pt x="507326" y="184188"/>
                  </a:lnTo>
                  <a:lnTo>
                    <a:pt x="93967" y="184188"/>
                  </a:lnTo>
                  <a:lnTo>
                    <a:pt x="88201" y="189953"/>
                  </a:lnTo>
                  <a:lnTo>
                    <a:pt x="88201" y="204165"/>
                  </a:lnTo>
                  <a:lnTo>
                    <a:pt x="93967" y="209931"/>
                  </a:lnTo>
                  <a:lnTo>
                    <a:pt x="500227" y="209931"/>
                  </a:lnTo>
                  <a:lnTo>
                    <a:pt x="507326" y="209931"/>
                  </a:lnTo>
                  <a:lnTo>
                    <a:pt x="513092" y="204165"/>
                  </a:lnTo>
                  <a:lnTo>
                    <a:pt x="513092" y="189953"/>
                  </a:lnTo>
                  <a:close/>
                </a:path>
                <a:path w="591184" h="799464">
                  <a:moveTo>
                    <a:pt x="513092" y="131787"/>
                  </a:moveTo>
                  <a:lnTo>
                    <a:pt x="507326" y="126022"/>
                  </a:lnTo>
                  <a:lnTo>
                    <a:pt x="93967" y="126022"/>
                  </a:lnTo>
                  <a:lnTo>
                    <a:pt x="88201" y="131787"/>
                  </a:lnTo>
                  <a:lnTo>
                    <a:pt x="88201" y="145999"/>
                  </a:lnTo>
                  <a:lnTo>
                    <a:pt x="93967" y="151765"/>
                  </a:lnTo>
                  <a:lnTo>
                    <a:pt x="500227" y="151765"/>
                  </a:lnTo>
                  <a:lnTo>
                    <a:pt x="507326" y="151765"/>
                  </a:lnTo>
                  <a:lnTo>
                    <a:pt x="513092" y="145999"/>
                  </a:lnTo>
                  <a:lnTo>
                    <a:pt x="513092" y="131787"/>
                  </a:lnTo>
                  <a:close/>
                </a:path>
                <a:path w="591184" h="799464">
                  <a:moveTo>
                    <a:pt x="590651" y="5765"/>
                  </a:moveTo>
                  <a:lnTo>
                    <a:pt x="584885" y="0"/>
                  </a:lnTo>
                  <a:lnTo>
                    <a:pt x="5753" y="0"/>
                  </a:lnTo>
                  <a:lnTo>
                    <a:pt x="0" y="5765"/>
                  </a:lnTo>
                  <a:lnTo>
                    <a:pt x="0" y="433603"/>
                  </a:lnTo>
                  <a:lnTo>
                    <a:pt x="5753" y="439356"/>
                  </a:lnTo>
                  <a:lnTo>
                    <a:pt x="135826" y="439356"/>
                  </a:lnTo>
                  <a:lnTo>
                    <a:pt x="135826" y="458889"/>
                  </a:lnTo>
                  <a:lnTo>
                    <a:pt x="136017" y="461479"/>
                  </a:lnTo>
                  <a:lnTo>
                    <a:pt x="149440" y="504710"/>
                  </a:lnTo>
                  <a:lnTo>
                    <a:pt x="155435" y="526948"/>
                  </a:lnTo>
                  <a:lnTo>
                    <a:pt x="159727" y="549516"/>
                  </a:lnTo>
                  <a:lnTo>
                    <a:pt x="162318" y="572338"/>
                  </a:lnTo>
                  <a:lnTo>
                    <a:pt x="163182" y="595350"/>
                  </a:lnTo>
                  <a:lnTo>
                    <a:pt x="163182" y="627989"/>
                  </a:lnTo>
                  <a:lnTo>
                    <a:pt x="153631" y="627989"/>
                  </a:lnTo>
                  <a:lnTo>
                    <a:pt x="147878" y="633742"/>
                  </a:lnTo>
                  <a:lnTo>
                    <a:pt x="147878" y="694143"/>
                  </a:lnTo>
                  <a:lnTo>
                    <a:pt x="107988" y="694143"/>
                  </a:lnTo>
                  <a:lnTo>
                    <a:pt x="102222" y="699897"/>
                  </a:lnTo>
                  <a:lnTo>
                    <a:pt x="102222" y="773188"/>
                  </a:lnTo>
                  <a:lnTo>
                    <a:pt x="6934" y="773188"/>
                  </a:lnTo>
                  <a:lnTo>
                    <a:pt x="1181" y="778941"/>
                  </a:lnTo>
                  <a:lnTo>
                    <a:pt x="1181" y="793165"/>
                  </a:lnTo>
                  <a:lnTo>
                    <a:pt x="6934" y="798918"/>
                  </a:lnTo>
                  <a:lnTo>
                    <a:pt x="107988" y="798918"/>
                  </a:lnTo>
                  <a:lnTo>
                    <a:pt x="472071" y="798918"/>
                  </a:lnTo>
                  <a:lnTo>
                    <a:pt x="566026" y="798918"/>
                  </a:lnTo>
                  <a:lnTo>
                    <a:pt x="573138" y="798918"/>
                  </a:lnTo>
                  <a:lnTo>
                    <a:pt x="578891" y="793165"/>
                  </a:lnTo>
                  <a:lnTo>
                    <a:pt x="578891" y="778941"/>
                  </a:lnTo>
                  <a:lnTo>
                    <a:pt x="573138" y="773188"/>
                  </a:lnTo>
                  <a:lnTo>
                    <a:pt x="477850" y="773188"/>
                  </a:lnTo>
                  <a:lnTo>
                    <a:pt x="477850" y="719874"/>
                  </a:lnTo>
                  <a:lnTo>
                    <a:pt x="477850" y="699897"/>
                  </a:lnTo>
                  <a:lnTo>
                    <a:pt x="472071" y="694143"/>
                  </a:lnTo>
                  <a:lnTo>
                    <a:pt x="452107" y="694143"/>
                  </a:lnTo>
                  <a:lnTo>
                    <a:pt x="452107" y="719874"/>
                  </a:lnTo>
                  <a:lnTo>
                    <a:pt x="452107" y="773188"/>
                  </a:lnTo>
                  <a:lnTo>
                    <a:pt x="127965" y="773188"/>
                  </a:lnTo>
                  <a:lnTo>
                    <a:pt x="127965" y="719874"/>
                  </a:lnTo>
                  <a:lnTo>
                    <a:pt x="153631" y="719874"/>
                  </a:lnTo>
                  <a:lnTo>
                    <a:pt x="426427" y="719874"/>
                  </a:lnTo>
                  <a:lnTo>
                    <a:pt x="452107" y="719874"/>
                  </a:lnTo>
                  <a:lnTo>
                    <a:pt x="452107" y="694143"/>
                  </a:lnTo>
                  <a:lnTo>
                    <a:pt x="432193" y="694143"/>
                  </a:lnTo>
                  <a:lnTo>
                    <a:pt x="432193" y="653719"/>
                  </a:lnTo>
                  <a:lnTo>
                    <a:pt x="432193" y="633742"/>
                  </a:lnTo>
                  <a:lnTo>
                    <a:pt x="426427" y="627989"/>
                  </a:lnTo>
                  <a:lnTo>
                    <a:pt x="416890" y="627989"/>
                  </a:lnTo>
                  <a:lnTo>
                    <a:pt x="416890" y="552119"/>
                  </a:lnTo>
                  <a:lnTo>
                    <a:pt x="469328" y="495769"/>
                  </a:lnTo>
                  <a:lnTo>
                    <a:pt x="491312" y="460933"/>
                  </a:lnTo>
                  <a:lnTo>
                    <a:pt x="497179" y="439356"/>
                  </a:lnTo>
                  <a:lnTo>
                    <a:pt x="577773" y="439356"/>
                  </a:lnTo>
                  <a:lnTo>
                    <a:pt x="584885" y="439356"/>
                  </a:lnTo>
                  <a:lnTo>
                    <a:pt x="590651" y="433603"/>
                  </a:lnTo>
                  <a:lnTo>
                    <a:pt x="590651" y="116217"/>
                  </a:lnTo>
                  <a:lnTo>
                    <a:pt x="584885" y="110451"/>
                  </a:lnTo>
                  <a:lnTo>
                    <a:pt x="570674" y="110451"/>
                  </a:lnTo>
                  <a:lnTo>
                    <a:pt x="564908" y="116217"/>
                  </a:lnTo>
                  <a:lnTo>
                    <a:pt x="564908" y="413626"/>
                  </a:lnTo>
                  <a:lnTo>
                    <a:pt x="498970" y="413626"/>
                  </a:lnTo>
                  <a:lnTo>
                    <a:pt x="498970" y="294754"/>
                  </a:lnTo>
                  <a:lnTo>
                    <a:pt x="494715" y="273786"/>
                  </a:lnTo>
                  <a:lnTo>
                    <a:pt x="483158" y="256654"/>
                  </a:lnTo>
                  <a:lnTo>
                    <a:pt x="473303" y="250024"/>
                  </a:lnTo>
                  <a:lnTo>
                    <a:pt x="473227" y="296887"/>
                  </a:lnTo>
                  <a:lnTo>
                    <a:pt x="473227" y="420471"/>
                  </a:lnTo>
                  <a:lnTo>
                    <a:pt x="460235" y="465594"/>
                  </a:lnTo>
                  <a:lnTo>
                    <a:pt x="406450" y="525564"/>
                  </a:lnTo>
                  <a:lnTo>
                    <a:pt x="406450" y="653719"/>
                  </a:lnTo>
                  <a:lnTo>
                    <a:pt x="406450" y="694143"/>
                  </a:lnTo>
                  <a:lnTo>
                    <a:pt x="173609" y="694143"/>
                  </a:lnTo>
                  <a:lnTo>
                    <a:pt x="173609" y="653719"/>
                  </a:lnTo>
                  <a:lnTo>
                    <a:pt x="406450" y="653719"/>
                  </a:lnTo>
                  <a:lnTo>
                    <a:pt x="406450" y="525564"/>
                  </a:lnTo>
                  <a:lnTo>
                    <a:pt x="392391" y="540664"/>
                  </a:lnTo>
                  <a:lnTo>
                    <a:pt x="391160" y="543788"/>
                  </a:lnTo>
                  <a:lnTo>
                    <a:pt x="391160" y="627976"/>
                  </a:lnTo>
                  <a:lnTo>
                    <a:pt x="188925" y="627976"/>
                  </a:lnTo>
                  <a:lnTo>
                    <a:pt x="188925" y="595350"/>
                  </a:lnTo>
                  <a:lnTo>
                    <a:pt x="187985" y="570407"/>
                  </a:lnTo>
                  <a:lnTo>
                    <a:pt x="185178" y="545655"/>
                  </a:lnTo>
                  <a:lnTo>
                    <a:pt x="180517" y="521195"/>
                  </a:lnTo>
                  <a:lnTo>
                    <a:pt x="174015" y="497090"/>
                  </a:lnTo>
                  <a:lnTo>
                    <a:pt x="161556" y="456946"/>
                  </a:lnTo>
                  <a:lnTo>
                    <a:pt x="161556" y="439356"/>
                  </a:lnTo>
                  <a:lnTo>
                    <a:pt x="411137" y="439356"/>
                  </a:lnTo>
                  <a:lnTo>
                    <a:pt x="416890" y="433603"/>
                  </a:lnTo>
                  <a:lnTo>
                    <a:pt x="416890" y="320497"/>
                  </a:lnTo>
                  <a:lnTo>
                    <a:pt x="416890" y="306273"/>
                  </a:lnTo>
                  <a:lnTo>
                    <a:pt x="416890" y="301853"/>
                  </a:lnTo>
                  <a:lnTo>
                    <a:pt x="416890" y="294754"/>
                  </a:lnTo>
                  <a:lnTo>
                    <a:pt x="419112" y="283794"/>
                  </a:lnTo>
                  <a:lnTo>
                    <a:pt x="425157" y="274840"/>
                  </a:lnTo>
                  <a:lnTo>
                    <a:pt x="434111" y="268795"/>
                  </a:lnTo>
                  <a:lnTo>
                    <a:pt x="445058" y="266573"/>
                  </a:lnTo>
                  <a:lnTo>
                    <a:pt x="451586" y="267906"/>
                  </a:lnTo>
                  <a:lnTo>
                    <a:pt x="473227" y="296887"/>
                  </a:lnTo>
                  <a:lnTo>
                    <a:pt x="473227" y="249974"/>
                  </a:lnTo>
                  <a:lnTo>
                    <a:pt x="469138" y="246722"/>
                  </a:lnTo>
                  <a:lnTo>
                    <a:pt x="467868" y="246354"/>
                  </a:lnTo>
                  <a:lnTo>
                    <a:pt x="466013" y="245097"/>
                  </a:lnTo>
                  <a:lnTo>
                    <a:pt x="458139" y="243509"/>
                  </a:lnTo>
                  <a:lnTo>
                    <a:pt x="449834" y="241071"/>
                  </a:lnTo>
                  <a:lnTo>
                    <a:pt x="446366" y="241134"/>
                  </a:lnTo>
                  <a:lnTo>
                    <a:pt x="445058" y="240855"/>
                  </a:lnTo>
                  <a:lnTo>
                    <a:pt x="443522" y="241173"/>
                  </a:lnTo>
                  <a:lnTo>
                    <a:pt x="438619" y="241236"/>
                  </a:lnTo>
                  <a:lnTo>
                    <a:pt x="432663" y="242595"/>
                  </a:lnTo>
                  <a:lnTo>
                    <a:pt x="432422" y="242354"/>
                  </a:lnTo>
                  <a:lnTo>
                    <a:pt x="93967" y="242354"/>
                  </a:lnTo>
                  <a:lnTo>
                    <a:pt x="88201" y="248107"/>
                  </a:lnTo>
                  <a:lnTo>
                    <a:pt x="88201" y="262331"/>
                  </a:lnTo>
                  <a:lnTo>
                    <a:pt x="93967" y="268097"/>
                  </a:lnTo>
                  <a:lnTo>
                    <a:pt x="398538" y="268097"/>
                  </a:lnTo>
                  <a:lnTo>
                    <a:pt x="395732" y="273050"/>
                  </a:lnTo>
                  <a:lnTo>
                    <a:pt x="395579" y="273532"/>
                  </a:lnTo>
                  <a:lnTo>
                    <a:pt x="395401" y="273786"/>
                  </a:lnTo>
                  <a:lnTo>
                    <a:pt x="395236" y="274574"/>
                  </a:lnTo>
                  <a:lnTo>
                    <a:pt x="392328" y="283616"/>
                  </a:lnTo>
                  <a:lnTo>
                    <a:pt x="391160" y="294754"/>
                  </a:lnTo>
                  <a:lnTo>
                    <a:pt x="391160" y="300520"/>
                  </a:lnTo>
                  <a:lnTo>
                    <a:pt x="93954" y="300520"/>
                  </a:lnTo>
                  <a:lnTo>
                    <a:pt x="88201" y="306273"/>
                  </a:lnTo>
                  <a:lnTo>
                    <a:pt x="88201" y="320497"/>
                  </a:lnTo>
                  <a:lnTo>
                    <a:pt x="93954" y="326250"/>
                  </a:lnTo>
                  <a:lnTo>
                    <a:pt x="391160" y="326250"/>
                  </a:lnTo>
                  <a:lnTo>
                    <a:pt x="391160" y="413626"/>
                  </a:lnTo>
                  <a:lnTo>
                    <a:pt x="155803" y="413626"/>
                  </a:lnTo>
                  <a:lnTo>
                    <a:pt x="141579" y="413626"/>
                  </a:lnTo>
                  <a:lnTo>
                    <a:pt x="25730" y="413626"/>
                  </a:lnTo>
                  <a:lnTo>
                    <a:pt x="25730" y="25730"/>
                  </a:lnTo>
                  <a:lnTo>
                    <a:pt x="564908" y="25730"/>
                  </a:lnTo>
                  <a:lnTo>
                    <a:pt x="564908" y="61099"/>
                  </a:lnTo>
                  <a:lnTo>
                    <a:pt x="570674" y="66852"/>
                  </a:lnTo>
                  <a:lnTo>
                    <a:pt x="584885" y="66852"/>
                  </a:lnTo>
                  <a:lnTo>
                    <a:pt x="590651" y="61099"/>
                  </a:lnTo>
                  <a:lnTo>
                    <a:pt x="590651" y="576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2" name="object 42"/>
          <p:cNvGrpSpPr/>
          <p:nvPr/>
        </p:nvGrpSpPr>
        <p:grpSpPr>
          <a:xfrm>
            <a:off x="14495330" y="6681779"/>
            <a:ext cx="1437640" cy="1437640"/>
            <a:chOff x="14495330" y="6681779"/>
            <a:chExt cx="1437640" cy="1437640"/>
          </a:xfrm>
        </p:grpSpPr>
        <p:sp>
          <p:nvSpPr>
            <p:cNvPr id="43" name="object 43"/>
            <p:cNvSpPr/>
            <p:nvPr/>
          </p:nvSpPr>
          <p:spPr>
            <a:xfrm>
              <a:off x="14495330" y="6681779"/>
              <a:ext cx="1437640" cy="1437640"/>
            </a:xfrm>
            <a:custGeom>
              <a:avLst/>
              <a:gdLst/>
              <a:ahLst/>
              <a:cxnLst/>
              <a:rect l="l" t="t" r="r" b="b"/>
              <a:pathLst>
                <a:path w="1437640" h="1437640">
                  <a:moveTo>
                    <a:pt x="718554" y="0"/>
                  </a:moveTo>
                  <a:lnTo>
                    <a:pt x="671308" y="1528"/>
                  </a:lnTo>
                  <a:lnTo>
                    <a:pt x="624879" y="6050"/>
                  </a:lnTo>
                  <a:lnTo>
                    <a:pt x="579361" y="13471"/>
                  </a:lnTo>
                  <a:lnTo>
                    <a:pt x="534848" y="23696"/>
                  </a:lnTo>
                  <a:lnTo>
                    <a:pt x="491435" y="36631"/>
                  </a:lnTo>
                  <a:lnTo>
                    <a:pt x="449217" y="52180"/>
                  </a:lnTo>
                  <a:lnTo>
                    <a:pt x="408288" y="70250"/>
                  </a:lnTo>
                  <a:lnTo>
                    <a:pt x="368743" y="90746"/>
                  </a:lnTo>
                  <a:lnTo>
                    <a:pt x="330677" y="113572"/>
                  </a:lnTo>
                  <a:lnTo>
                    <a:pt x="294185" y="138635"/>
                  </a:lnTo>
                  <a:lnTo>
                    <a:pt x="259361" y="165839"/>
                  </a:lnTo>
                  <a:lnTo>
                    <a:pt x="226299" y="195090"/>
                  </a:lnTo>
                  <a:lnTo>
                    <a:pt x="195095" y="226294"/>
                  </a:lnTo>
                  <a:lnTo>
                    <a:pt x="165844" y="259354"/>
                  </a:lnTo>
                  <a:lnTo>
                    <a:pt x="138639" y="294178"/>
                  </a:lnTo>
                  <a:lnTo>
                    <a:pt x="113575" y="330670"/>
                  </a:lnTo>
                  <a:lnTo>
                    <a:pt x="90748" y="368735"/>
                  </a:lnTo>
                  <a:lnTo>
                    <a:pt x="70252" y="408279"/>
                  </a:lnTo>
                  <a:lnTo>
                    <a:pt x="52182" y="449208"/>
                  </a:lnTo>
                  <a:lnTo>
                    <a:pt x="36632" y="491425"/>
                  </a:lnTo>
                  <a:lnTo>
                    <a:pt x="23697" y="534838"/>
                  </a:lnTo>
                  <a:lnTo>
                    <a:pt x="13471" y="579351"/>
                  </a:lnTo>
                  <a:lnTo>
                    <a:pt x="6050" y="624869"/>
                  </a:lnTo>
                  <a:lnTo>
                    <a:pt x="1528" y="671298"/>
                  </a:lnTo>
                  <a:lnTo>
                    <a:pt x="0" y="718543"/>
                  </a:lnTo>
                  <a:lnTo>
                    <a:pt x="1528" y="765788"/>
                  </a:lnTo>
                  <a:lnTo>
                    <a:pt x="6050" y="812217"/>
                  </a:lnTo>
                  <a:lnTo>
                    <a:pt x="13471" y="857735"/>
                  </a:lnTo>
                  <a:lnTo>
                    <a:pt x="23697" y="902248"/>
                  </a:lnTo>
                  <a:lnTo>
                    <a:pt x="36632" y="945661"/>
                  </a:lnTo>
                  <a:lnTo>
                    <a:pt x="52182" y="987878"/>
                  </a:lnTo>
                  <a:lnTo>
                    <a:pt x="70252" y="1028807"/>
                  </a:lnTo>
                  <a:lnTo>
                    <a:pt x="90748" y="1068351"/>
                  </a:lnTo>
                  <a:lnTo>
                    <a:pt x="113575" y="1106416"/>
                  </a:lnTo>
                  <a:lnTo>
                    <a:pt x="138639" y="1142908"/>
                  </a:lnTo>
                  <a:lnTo>
                    <a:pt x="165844" y="1177732"/>
                  </a:lnTo>
                  <a:lnTo>
                    <a:pt x="195095" y="1210793"/>
                  </a:lnTo>
                  <a:lnTo>
                    <a:pt x="226299" y="1241996"/>
                  </a:lnTo>
                  <a:lnTo>
                    <a:pt x="259361" y="1271247"/>
                  </a:lnTo>
                  <a:lnTo>
                    <a:pt x="294185" y="1298451"/>
                  </a:lnTo>
                  <a:lnTo>
                    <a:pt x="330677" y="1323514"/>
                  </a:lnTo>
                  <a:lnTo>
                    <a:pt x="368743" y="1346340"/>
                  </a:lnTo>
                  <a:lnTo>
                    <a:pt x="408288" y="1366836"/>
                  </a:lnTo>
                  <a:lnTo>
                    <a:pt x="449217" y="1384906"/>
                  </a:lnTo>
                  <a:lnTo>
                    <a:pt x="491435" y="1400455"/>
                  </a:lnTo>
                  <a:lnTo>
                    <a:pt x="534848" y="1413390"/>
                  </a:lnTo>
                  <a:lnTo>
                    <a:pt x="579361" y="1423615"/>
                  </a:lnTo>
                  <a:lnTo>
                    <a:pt x="624879" y="1431036"/>
                  </a:lnTo>
                  <a:lnTo>
                    <a:pt x="671308" y="1435558"/>
                  </a:lnTo>
                  <a:lnTo>
                    <a:pt x="718554" y="1437087"/>
                  </a:lnTo>
                  <a:lnTo>
                    <a:pt x="765797" y="1435558"/>
                  </a:lnTo>
                  <a:lnTo>
                    <a:pt x="812225" y="1431036"/>
                  </a:lnTo>
                  <a:lnTo>
                    <a:pt x="857743" y="1423615"/>
                  </a:lnTo>
                  <a:lnTo>
                    <a:pt x="902255" y="1413390"/>
                  </a:lnTo>
                  <a:lnTo>
                    <a:pt x="945667" y="1400455"/>
                  </a:lnTo>
                  <a:lnTo>
                    <a:pt x="987885" y="1384906"/>
                  </a:lnTo>
                  <a:lnTo>
                    <a:pt x="1028813" y="1366836"/>
                  </a:lnTo>
                  <a:lnTo>
                    <a:pt x="1068357" y="1346340"/>
                  </a:lnTo>
                  <a:lnTo>
                    <a:pt x="1106422" y="1323514"/>
                  </a:lnTo>
                  <a:lnTo>
                    <a:pt x="1142914" y="1298451"/>
                  </a:lnTo>
                  <a:lnTo>
                    <a:pt x="1177738" y="1271247"/>
                  </a:lnTo>
                  <a:lnTo>
                    <a:pt x="1210799" y="1241996"/>
                  </a:lnTo>
                  <a:lnTo>
                    <a:pt x="1242003" y="1210793"/>
                  </a:lnTo>
                  <a:lnTo>
                    <a:pt x="1271254" y="1177732"/>
                  </a:lnTo>
                  <a:lnTo>
                    <a:pt x="1298459" y="1142908"/>
                  </a:lnTo>
                  <a:lnTo>
                    <a:pt x="1323522" y="1106416"/>
                  </a:lnTo>
                  <a:lnTo>
                    <a:pt x="1346348" y="1068351"/>
                  </a:lnTo>
                  <a:lnTo>
                    <a:pt x="1366844" y="1028807"/>
                  </a:lnTo>
                  <a:lnTo>
                    <a:pt x="1384915" y="987878"/>
                  </a:lnTo>
                  <a:lnTo>
                    <a:pt x="1400465" y="945661"/>
                  </a:lnTo>
                  <a:lnTo>
                    <a:pt x="1413400" y="902248"/>
                  </a:lnTo>
                  <a:lnTo>
                    <a:pt x="1423625" y="857735"/>
                  </a:lnTo>
                  <a:lnTo>
                    <a:pt x="1431047" y="812217"/>
                  </a:lnTo>
                  <a:lnTo>
                    <a:pt x="1435569" y="765788"/>
                  </a:lnTo>
                  <a:lnTo>
                    <a:pt x="1437097" y="718543"/>
                  </a:lnTo>
                  <a:lnTo>
                    <a:pt x="1435569" y="671298"/>
                  </a:lnTo>
                  <a:lnTo>
                    <a:pt x="1431047" y="624869"/>
                  </a:lnTo>
                  <a:lnTo>
                    <a:pt x="1423625" y="579351"/>
                  </a:lnTo>
                  <a:lnTo>
                    <a:pt x="1413400" y="534838"/>
                  </a:lnTo>
                  <a:lnTo>
                    <a:pt x="1400465" y="491425"/>
                  </a:lnTo>
                  <a:lnTo>
                    <a:pt x="1384915" y="449208"/>
                  </a:lnTo>
                  <a:lnTo>
                    <a:pt x="1366844" y="408279"/>
                  </a:lnTo>
                  <a:lnTo>
                    <a:pt x="1346348" y="368735"/>
                  </a:lnTo>
                  <a:lnTo>
                    <a:pt x="1323522" y="330670"/>
                  </a:lnTo>
                  <a:lnTo>
                    <a:pt x="1298459" y="294178"/>
                  </a:lnTo>
                  <a:lnTo>
                    <a:pt x="1271254" y="259354"/>
                  </a:lnTo>
                  <a:lnTo>
                    <a:pt x="1242003" y="226294"/>
                  </a:lnTo>
                  <a:lnTo>
                    <a:pt x="1210799" y="195090"/>
                  </a:lnTo>
                  <a:lnTo>
                    <a:pt x="1177738" y="165839"/>
                  </a:lnTo>
                  <a:lnTo>
                    <a:pt x="1142914" y="138635"/>
                  </a:lnTo>
                  <a:lnTo>
                    <a:pt x="1106422" y="113572"/>
                  </a:lnTo>
                  <a:lnTo>
                    <a:pt x="1068357" y="90746"/>
                  </a:lnTo>
                  <a:lnTo>
                    <a:pt x="1028813" y="70250"/>
                  </a:lnTo>
                  <a:lnTo>
                    <a:pt x="987885" y="52180"/>
                  </a:lnTo>
                  <a:lnTo>
                    <a:pt x="945667" y="36631"/>
                  </a:lnTo>
                  <a:lnTo>
                    <a:pt x="902255" y="23696"/>
                  </a:lnTo>
                  <a:lnTo>
                    <a:pt x="857743" y="13471"/>
                  </a:lnTo>
                  <a:lnTo>
                    <a:pt x="812225" y="6050"/>
                  </a:lnTo>
                  <a:lnTo>
                    <a:pt x="765797" y="1528"/>
                  </a:lnTo>
                  <a:lnTo>
                    <a:pt x="718554" y="0"/>
                  </a:lnTo>
                  <a:close/>
                </a:path>
              </a:pathLst>
            </a:custGeom>
            <a:solidFill>
              <a:srgbClr val="13AE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4873630" y="7327944"/>
              <a:ext cx="647065" cy="367665"/>
            </a:xfrm>
            <a:custGeom>
              <a:avLst/>
              <a:gdLst/>
              <a:ahLst/>
              <a:cxnLst/>
              <a:rect l="l" t="t" r="r" b="b"/>
              <a:pathLst>
                <a:path w="647065" h="367665">
                  <a:moveTo>
                    <a:pt x="44691" y="10756"/>
                  </a:moveTo>
                  <a:lnTo>
                    <a:pt x="39370" y="2997"/>
                  </a:lnTo>
                  <a:lnTo>
                    <a:pt x="23202" y="0"/>
                  </a:lnTo>
                  <a:lnTo>
                    <a:pt x="15455" y="5308"/>
                  </a:lnTo>
                  <a:lnTo>
                    <a:pt x="10248" y="34277"/>
                  </a:lnTo>
                  <a:lnTo>
                    <a:pt x="6832" y="55613"/>
                  </a:lnTo>
                  <a:lnTo>
                    <a:pt x="3746" y="77317"/>
                  </a:lnTo>
                  <a:lnTo>
                    <a:pt x="0" y="107454"/>
                  </a:lnTo>
                  <a:lnTo>
                    <a:pt x="5842" y="114846"/>
                  </a:lnTo>
                  <a:lnTo>
                    <a:pt x="15748" y="115912"/>
                  </a:lnTo>
                  <a:lnTo>
                    <a:pt x="23190" y="115912"/>
                  </a:lnTo>
                  <a:lnTo>
                    <a:pt x="29603" y="110350"/>
                  </a:lnTo>
                  <a:lnTo>
                    <a:pt x="33210" y="81292"/>
                  </a:lnTo>
                  <a:lnTo>
                    <a:pt x="36233" y="60083"/>
                  </a:lnTo>
                  <a:lnTo>
                    <a:pt x="39560" y="39243"/>
                  </a:lnTo>
                  <a:lnTo>
                    <a:pt x="44691" y="10756"/>
                  </a:lnTo>
                  <a:close/>
                </a:path>
                <a:path w="647065" h="367665">
                  <a:moveTo>
                    <a:pt x="255003" y="346583"/>
                  </a:moveTo>
                  <a:lnTo>
                    <a:pt x="249402" y="339026"/>
                  </a:lnTo>
                  <a:lnTo>
                    <a:pt x="219265" y="334225"/>
                  </a:lnTo>
                  <a:lnTo>
                    <a:pt x="197688" y="330009"/>
                  </a:lnTo>
                  <a:lnTo>
                    <a:pt x="176618" y="325208"/>
                  </a:lnTo>
                  <a:lnTo>
                    <a:pt x="148234" y="317601"/>
                  </a:lnTo>
                  <a:lnTo>
                    <a:pt x="140017" y="322199"/>
                  </a:lnTo>
                  <a:lnTo>
                    <a:pt x="169481" y="354076"/>
                  </a:lnTo>
                  <a:lnTo>
                    <a:pt x="213982" y="363486"/>
                  </a:lnTo>
                  <a:lnTo>
                    <a:pt x="239115" y="367398"/>
                  </a:lnTo>
                  <a:lnTo>
                    <a:pt x="246367" y="367398"/>
                  </a:lnTo>
                  <a:lnTo>
                    <a:pt x="252704" y="362089"/>
                  </a:lnTo>
                  <a:lnTo>
                    <a:pt x="255003" y="346583"/>
                  </a:lnTo>
                  <a:close/>
                </a:path>
                <a:path w="647065" h="367665">
                  <a:moveTo>
                    <a:pt x="646887" y="188201"/>
                  </a:moveTo>
                  <a:lnTo>
                    <a:pt x="643191" y="137566"/>
                  </a:lnTo>
                  <a:lnTo>
                    <a:pt x="638797" y="95758"/>
                  </a:lnTo>
                  <a:lnTo>
                    <a:pt x="633196" y="54711"/>
                  </a:lnTo>
                  <a:lnTo>
                    <a:pt x="626427" y="14592"/>
                  </a:lnTo>
                  <a:lnTo>
                    <a:pt x="617181" y="1181"/>
                  </a:lnTo>
                  <a:lnTo>
                    <a:pt x="601027" y="4165"/>
                  </a:lnTo>
                  <a:lnTo>
                    <a:pt x="595706" y="11925"/>
                  </a:lnTo>
                  <a:lnTo>
                    <a:pt x="602437" y="50507"/>
                  </a:lnTo>
                  <a:lnTo>
                    <a:pt x="607847" y="88188"/>
                  </a:lnTo>
                  <a:lnTo>
                    <a:pt x="612813" y="132232"/>
                  </a:lnTo>
                  <a:lnTo>
                    <a:pt x="616712" y="181800"/>
                  </a:lnTo>
                  <a:lnTo>
                    <a:pt x="617181" y="189699"/>
                  </a:lnTo>
                  <a:lnTo>
                    <a:pt x="623735" y="195770"/>
                  </a:lnTo>
                  <a:lnTo>
                    <a:pt x="631532" y="195770"/>
                  </a:lnTo>
                  <a:lnTo>
                    <a:pt x="640638" y="195249"/>
                  </a:lnTo>
                  <a:lnTo>
                    <a:pt x="646887" y="18820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4864828" y="7478893"/>
              <a:ext cx="79631" cy="160131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14686254" y="7068484"/>
              <a:ext cx="1015365" cy="381000"/>
            </a:xfrm>
            <a:custGeom>
              <a:avLst/>
              <a:gdLst/>
              <a:ahLst/>
              <a:cxnLst/>
              <a:rect l="l" t="t" r="r" b="b"/>
              <a:pathLst>
                <a:path w="1015365" h="381000">
                  <a:moveTo>
                    <a:pt x="507462" y="0"/>
                  </a:moveTo>
                  <a:lnTo>
                    <a:pt x="24219" y="156819"/>
                  </a:lnTo>
                  <a:lnTo>
                    <a:pt x="0" y="190337"/>
                  </a:lnTo>
                  <a:lnTo>
                    <a:pt x="1715" y="201428"/>
                  </a:lnTo>
                  <a:lnTo>
                    <a:pt x="495607" y="379744"/>
                  </a:lnTo>
                  <a:lnTo>
                    <a:pt x="501534" y="380676"/>
                  </a:lnTo>
                  <a:lnTo>
                    <a:pt x="507460" y="380676"/>
                  </a:lnTo>
                  <a:lnTo>
                    <a:pt x="513387" y="380676"/>
                  </a:lnTo>
                  <a:lnTo>
                    <a:pt x="519324" y="379744"/>
                  </a:lnTo>
                  <a:lnTo>
                    <a:pt x="653184" y="335474"/>
                  </a:lnTo>
                  <a:lnTo>
                    <a:pt x="657414" y="327065"/>
                  </a:lnTo>
                  <a:lnTo>
                    <a:pt x="652262" y="311474"/>
                  </a:lnTo>
                  <a:lnTo>
                    <a:pt x="643833" y="307234"/>
                  </a:lnTo>
                  <a:lnTo>
                    <a:pt x="510361" y="351389"/>
                  </a:lnTo>
                  <a:lnTo>
                    <a:pt x="504560" y="351389"/>
                  </a:lnTo>
                  <a:lnTo>
                    <a:pt x="30229" y="194525"/>
                  </a:lnTo>
                  <a:lnTo>
                    <a:pt x="29726" y="191844"/>
                  </a:lnTo>
                  <a:lnTo>
                    <a:pt x="29726" y="188839"/>
                  </a:lnTo>
                  <a:lnTo>
                    <a:pt x="30229" y="186148"/>
                  </a:lnTo>
                  <a:lnTo>
                    <a:pt x="504560" y="29284"/>
                  </a:lnTo>
                  <a:lnTo>
                    <a:pt x="510361" y="29284"/>
                  </a:lnTo>
                  <a:lnTo>
                    <a:pt x="984692" y="186148"/>
                  </a:lnTo>
                  <a:lnTo>
                    <a:pt x="985195" y="188839"/>
                  </a:lnTo>
                  <a:lnTo>
                    <a:pt x="985195" y="191844"/>
                  </a:lnTo>
                  <a:lnTo>
                    <a:pt x="984692" y="194525"/>
                  </a:lnTo>
                  <a:lnTo>
                    <a:pt x="690900" y="291684"/>
                  </a:lnTo>
                  <a:lnTo>
                    <a:pt x="686670" y="300092"/>
                  </a:lnTo>
                  <a:lnTo>
                    <a:pt x="691821" y="315684"/>
                  </a:lnTo>
                  <a:lnTo>
                    <a:pt x="700240" y="319924"/>
                  </a:lnTo>
                  <a:lnTo>
                    <a:pt x="990702" y="223854"/>
                  </a:lnTo>
                  <a:lnTo>
                    <a:pt x="1000697" y="218746"/>
                  </a:lnTo>
                  <a:lnTo>
                    <a:pt x="1008333" y="211085"/>
                  </a:lnTo>
                  <a:lnTo>
                    <a:pt x="1013208" y="201428"/>
                  </a:lnTo>
                  <a:lnTo>
                    <a:pt x="1014921" y="190337"/>
                  </a:lnTo>
                  <a:lnTo>
                    <a:pt x="1013208" y="179246"/>
                  </a:lnTo>
                  <a:lnTo>
                    <a:pt x="524968" y="2803"/>
                  </a:lnTo>
                  <a:lnTo>
                    <a:pt x="516322" y="700"/>
                  </a:lnTo>
                  <a:lnTo>
                    <a:pt x="50746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4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961747" y="7184523"/>
              <a:ext cx="298927" cy="255615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14912618" y="7488151"/>
              <a:ext cx="128270" cy="282575"/>
            </a:xfrm>
            <a:custGeom>
              <a:avLst/>
              <a:gdLst/>
              <a:ahLst/>
              <a:cxnLst/>
              <a:rect l="l" t="t" r="r" b="b"/>
              <a:pathLst>
                <a:path w="128269" h="282575">
                  <a:moveTo>
                    <a:pt x="36648" y="0"/>
                  </a:moveTo>
                  <a:lnTo>
                    <a:pt x="16945" y="50119"/>
                  </a:lnTo>
                  <a:lnTo>
                    <a:pt x="9737" y="93083"/>
                  </a:lnTo>
                  <a:lnTo>
                    <a:pt x="4502" y="141210"/>
                  </a:lnTo>
                  <a:lnTo>
                    <a:pt x="1253" y="194394"/>
                  </a:lnTo>
                  <a:lnTo>
                    <a:pt x="0" y="252526"/>
                  </a:lnTo>
                  <a:lnTo>
                    <a:pt x="1342" y="260680"/>
                  </a:lnTo>
                  <a:lnTo>
                    <a:pt x="37493" y="280305"/>
                  </a:lnTo>
                  <a:lnTo>
                    <a:pt x="63998" y="282117"/>
                  </a:lnTo>
                  <a:lnTo>
                    <a:pt x="78109" y="281609"/>
                  </a:lnTo>
                  <a:lnTo>
                    <a:pt x="116945" y="273248"/>
                  </a:lnTo>
                  <a:lnTo>
                    <a:pt x="127996" y="252526"/>
                  </a:lnTo>
                  <a:lnTo>
                    <a:pt x="126745" y="194486"/>
                  </a:lnTo>
                  <a:lnTo>
                    <a:pt x="123504" y="141375"/>
                  </a:lnTo>
                  <a:lnTo>
                    <a:pt x="118285" y="93303"/>
                  </a:lnTo>
                  <a:lnTo>
                    <a:pt x="111101" y="50375"/>
                  </a:lnTo>
                  <a:lnTo>
                    <a:pt x="101965" y="12701"/>
                  </a:lnTo>
                  <a:lnTo>
                    <a:pt x="73390" y="20952"/>
                  </a:lnTo>
                  <a:lnTo>
                    <a:pt x="80101" y="47694"/>
                  </a:lnTo>
                  <a:lnTo>
                    <a:pt x="86640" y="83012"/>
                  </a:lnTo>
                  <a:lnTo>
                    <a:pt x="92308" y="127736"/>
                  </a:lnTo>
                  <a:lnTo>
                    <a:pt x="96406" y="182694"/>
                  </a:lnTo>
                  <a:lnTo>
                    <a:pt x="98237" y="248714"/>
                  </a:lnTo>
                  <a:lnTo>
                    <a:pt x="91851" y="249985"/>
                  </a:lnTo>
                  <a:lnTo>
                    <a:pt x="83897" y="251167"/>
                  </a:lnTo>
                  <a:lnTo>
                    <a:pt x="74554" y="252039"/>
                  </a:lnTo>
                  <a:lnTo>
                    <a:pt x="63998" y="252379"/>
                  </a:lnTo>
                  <a:lnTo>
                    <a:pt x="53441" y="252039"/>
                  </a:lnTo>
                  <a:lnTo>
                    <a:pt x="44098" y="251167"/>
                  </a:lnTo>
                  <a:lnTo>
                    <a:pt x="36144" y="249985"/>
                  </a:lnTo>
                  <a:lnTo>
                    <a:pt x="29758" y="248714"/>
                  </a:lnTo>
                  <a:lnTo>
                    <a:pt x="31588" y="182592"/>
                  </a:lnTo>
                  <a:lnTo>
                    <a:pt x="35696" y="127565"/>
                  </a:lnTo>
                  <a:lnTo>
                    <a:pt x="41379" y="82797"/>
                  </a:lnTo>
                  <a:lnTo>
                    <a:pt x="54668" y="20700"/>
                  </a:lnTo>
                  <a:lnTo>
                    <a:pt x="56951" y="12816"/>
                  </a:lnTo>
                  <a:lnTo>
                    <a:pt x="52417" y="4575"/>
                  </a:lnTo>
                  <a:lnTo>
                    <a:pt x="366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4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4920429" y="7410403"/>
              <a:ext cx="112363" cy="11236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5119095" y="7457242"/>
              <a:ext cx="581660" cy="332740"/>
            </a:xfrm>
            <a:custGeom>
              <a:avLst/>
              <a:gdLst/>
              <a:ahLst/>
              <a:cxnLst/>
              <a:rect l="l" t="t" r="r" b="b"/>
              <a:pathLst>
                <a:path w="581659" h="332740">
                  <a:moveTo>
                    <a:pt x="455879" y="183045"/>
                  </a:moveTo>
                  <a:lnTo>
                    <a:pt x="450265" y="167614"/>
                  </a:lnTo>
                  <a:lnTo>
                    <a:pt x="441731" y="163639"/>
                  </a:lnTo>
                  <a:lnTo>
                    <a:pt x="49745" y="306311"/>
                  </a:lnTo>
                  <a:lnTo>
                    <a:pt x="45770" y="314845"/>
                  </a:lnTo>
                  <a:lnTo>
                    <a:pt x="50787" y="328587"/>
                  </a:lnTo>
                  <a:lnTo>
                    <a:pt x="56476" y="332346"/>
                  </a:lnTo>
                  <a:lnTo>
                    <a:pt x="62547" y="332346"/>
                  </a:lnTo>
                  <a:lnTo>
                    <a:pt x="64236" y="332346"/>
                  </a:lnTo>
                  <a:lnTo>
                    <a:pt x="65951" y="332041"/>
                  </a:lnTo>
                  <a:lnTo>
                    <a:pt x="451904" y="191579"/>
                  </a:lnTo>
                  <a:lnTo>
                    <a:pt x="455879" y="183045"/>
                  </a:lnTo>
                  <a:close/>
                </a:path>
                <a:path w="581659" h="332740">
                  <a:moveTo>
                    <a:pt x="581609" y="91516"/>
                  </a:moveTo>
                  <a:lnTo>
                    <a:pt x="574459" y="59931"/>
                  </a:lnTo>
                  <a:lnTo>
                    <a:pt x="559638" y="31153"/>
                  </a:lnTo>
                  <a:lnTo>
                    <a:pt x="540219" y="10591"/>
                  </a:lnTo>
                  <a:lnTo>
                    <a:pt x="518528" y="0"/>
                  </a:lnTo>
                  <a:lnTo>
                    <a:pt x="496874" y="1155"/>
                  </a:lnTo>
                  <a:lnTo>
                    <a:pt x="3975" y="180543"/>
                  </a:lnTo>
                  <a:lnTo>
                    <a:pt x="0" y="189077"/>
                  </a:lnTo>
                  <a:lnTo>
                    <a:pt x="5016" y="202831"/>
                  </a:lnTo>
                  <a:lnTo>
                    <a:pt x="10706" y="206578"/>
                  </a:lnTo>
                  <a:lnTo>
                    <a:pt x="16776" y="206578"/>
                  </a:lnTo>
                  <a:lnTo>
                    <a:pt x="18465" y="206578"/>
                  </a:lnTo>
                  <a:lnTo>
                    <a:pt x="20180" y="206286"/>
                  </a:lnTo>
                  <a:lnTo>
                    <a:pt x="507034" y="29083"/>
                  </a:lnTo>
                  <a:lnTo>
                    <a:pt x="515391" y="29946"/>
                  </a:lnTo>
                  <a:lnTo>
                    <a:pt x="546519" y="70116"/>
                  </a:lnTo>
                  <a:lnTo>
                    <a:pt x="551967" y="108496"/>
                  </a:lnTo>
                  <a:lnTo>
                    <a:pt x="548513" y="120878"/>
                  </a:lnTo>
                  <a:lnTo>
                    <a:pt x="542645" y="126911"/>
                  </a:lnTo>
                  <a:lnTo>
                    <a:pt x="488403" y="146646"/>
                  </a:lnTo>
                  <a:lnTo>
                    <a:pt x="484428" y="155181"/>
                  </a:lnTo>
                  <a:lnTo>
                    <a:pt x="490042" y="170611"/>
                  </a:lnTo>
                  <a:lnTo>
                    <a:pt x="498576" y="174586"/>
                  </a:lnTo>
                  <a:lnTo>
                    <a:pt x="552818" y="154851"/>
                  </a:lnTo>
                  <a:lnTo>
                    <a:pt x="570141" y="141808"/>
                  </a:lnTo>
                  <a:lnTo>
                    <a:pt x="579958" y="119761"/>
                  </a:lnTo>
                  <a:lnTo>
                    <a:pt x="581609" y="915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1" name="object 5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5101544" y="7632790"/>
              <a:ext cx="113988" cy="158091"/>
            </a:xfrm>
            <a:prstGeom prst="rect">
              <a:avLst/>
            </a:prstGeom>
          </p:spPr>
        </p:pic>
        <p:pic>
          <p:nvPicPr>
            <p:cNvPr id="52" name="object 5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5348896" y="7524567"/>
              <a:ext cx="238181" cy="236847"/>
            </a:xfrm>
            <a:prstGeom prst="rect">
              <a:avLst/>
            </a:prstGeom>
          </p:spPr>
        </p:pic>
      </p:grpSp>
      <p:sp>
        <p:nvSpPr>
          <p:cNvPr id="53" name="object 53"/>
          <p:cNvSpPr/>
          <p:nvPr/>
        </p:nvSpPr>
        <p:spPr>
          <a:xfrm>
            <a:off x="1077475" y="843649"/>
            <a:ext cx="107314" cy="1464945"/>
          </a:xfrm>
          <a:custGeom>
            <a:avLst/>
            <a:gdLst/>
            <a:ahLst/>
            <a:cxnLst/>
            <a:rect l="l" t="t" r="r" b="b"/>
            <a:pathLst>
              <a:path w="107315" h="1464945">
                <a:moveTo>
                  <a:pt x="106740" y="0"/>
                </a:moveTo>
                <a:lnTo>
                  <a:pt x="0" y="0"/>
                </a:lnTo>
                <a:lnTo>
                  <a:pt x="0" y="1464374"/>
                </a:lnTo>
                <a:lnTo>
                  <a:pt x="106740" y="1464374"/>
                </a:lnTo>
                <a:lnTo>
                  <a:pt x="106740" y="0"/>
                </a:lnTo>
                <a:close/>
              </a:path>
            </a:pathLst>
          </a:custGeom>
          <a:solidFill>
            <a:srgbClr val="13AEA7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44271" y="1036942"/>
            <a:ext cx="11853545" cy="9213850"/>
          </a:xfrm>
          <a:custGeom>
            <a:avLst/>
            <a:gdLst/>
            <a:ahLst/>
            <a:cxnLst/>
            <a:rect l="l" t="t" r="r" b="b"/>
            <a:pathLst>
              <a:path w="11853545" h="9213850">
                <a:moveTo>
                  <a:pt x="11853335" y="0"/>
                </a:moveTo>
                <a:lnTo>
                  <a:pt x="0" y="0"/>
                </a:lnTo>
                <a:lnTo>
                  <a:pt x="0" y="9213761"/>
                </a:lnTo>
                <a:lnTo>
                  <a:pt x="11853335" y="9213761"/>
                </a:lnTo>
                <a:lnTo>
                  <a:pt x="11853335" y="0"/>
                </a:lnTo>
                <a:close/>
              </a:path>
            </a:pathLst>
          </a:custGeom>
          <a:solidFill>
            <a:srgbClr val="EEE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57884" y="1696278"/>
            <a:ext cx="8574405" cy="128206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100" spc="395" dirty="0">
                <a:solidFill>
                  <a:srgbClr val="424242"/>
                </a:solidFill>
              </a:rPr>
              <a:t>ШКОЛЬНЫЙ</a:t>
            </a:r>
            <a:r>
              <a:rPr sz="4100" spc="-25" dirty="0">
                <a:solidFill>
                  <a:srgbClr val="424242"/>
                </a:solidFill>
              </a:rPr>
              <a:t> </a:t>
            </a:r>
            <a:r>
              <a:rPr sz="4100" spc="190" dirty="0">
                <a:solidFill>
                  <a:srgbClr val="424242"/>
                </a:solidFill>
              </a:rPr>
              <a:t>ЭТАП</a:t>
            </a:r>
            <a:r>
              <a:rPr sz="4100" spc="-20" dirty="0">
                <a:solidFill>
                  <a:srgbClr val="424242"/>
                </a:solidFill>
              </a:rPr>
              <a:t> </a:t>
            </a:r>
            <a:r>
              <a:rPr sz="4100" spc="525" dirty="0">
                <a:solidFill>
                  <a:srgbClr val="424242"/>
                </a:solidFill>
              </a:rPr>
              <a:t>ВСОШ</a:t>
            </a:r>
            <a:endParaRPr sz="4100"/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4100" spc="395" dirty="0">
                <a:solidFill>
                  <a:srgbClr val="424242"/>
                </a:solidFill>
              </a:rPr>
              <a:t>ПРИ</a:t>
            </a:r>
            <a:r>
              <a:rPr sz="4100" spc="-15" dirty="0">
                <a:solidFill>
                  <a:srgbClr val="424242"/>
                </a:solidFill>
              </a:rPr>
              <a:t> </a:t>
            </a:r>
            <a:r>
              <a:rPr sz="4100" spc="425" dirty="0">
                <a:solidFill>
                  <a:srgbClr val="424242"/>
                </a:solidFill>
              </a:rPr>
              <a:t>ПОДДЕРЖКЕ</a:t>
            </a:r>
            <a:r>
              <a:rPr sz="4100" spc="-15" dirty="0">
                <a:solidFill>
                  <a:srgbClr val="424242"/>
                </a:solidFill>
              </a:rPr>
              <a:t> </a:t>
            </a:r>
            <a:r>
              <a:rPr sz="4100" spc="370" dirty="0">
                <a:solidFill>
                  <a:srgbClr val="424242"/>
                </a:solidFill>
              </a:rPr>
              <a:t>«СИРИУСА»</a:t>
            </a:r>
            <a:endParaRPr sz="4100"/>
          </a:p>
        </p:txBody>
      </p:sp>
      <p:grpSp>
        <p:nvGrpSpPr>
          <p:cNvPr id="4" name="object 4"/>
          <p:cNvGrpSpPr/>
          <p:nvPr/>
        </p:nvGrpSpPr>
        <p:grpSpPr>
          <a:xfrm>
            <a:off x="1798992" y="1653174"/>
            <a:ext cx="13763625" cy="8323580"/>
            <a:chOff x="1798992" y="1653174"/>
            <a:chExt cx="13763625" cy="8323580"/>
          </a:xfrm>
        </p:grpSpPr>
        <p:sp>
          <p:nvSpPr>
            <p:cNvPr id="5" name="object 5"/>
            <p:cNvSpPr/>
            <p:nvPr/>
          </p:nvSpPr>
          <p:spPr>
            <a:xfrm>
              <a:off x="1798992" y="1653174"/>
              <a:ext cx="107314" cy="1464945"/>
            </a:xfrm>
            <a:custGeom>
              <a:avLst/>
              <a:gdLst/>
              <a:ahLst/>
              <a:cxnLst/>
              <a:rect l="l" t="t" r="r" b="b"/>
              <a:pathLst>
                <a:path w="107314" h="1464945">
                  <a:moveTo>
                    <a:pt x="106740" y="0"/>
                  </a:moveTo>
                  <a:lnTo>
                    <a:pt x="0" y="0"/>
                  </a:lnTo>
                  <a:lnTo>
                    <a:pt x="0" y="1464374"/>
                  </a:lnTo>
                  <a:lnTo>
                    <a:pt x="106740" y="1464374"/>
                  </a:lnTo>
                  <a:lnTo>
                    <a:pt x="106740" y="0"/>
                  </a:lnTo>
                  <a:close/>
                </a:path>
              </a:pathLst>
            </a:custGeom>
            <a:solidFill>
              <a:srgbClr val="13AE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934136" y="5714509"/>
              <a:ext cx="6628067" cy="205229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9094580" y="5875379"/>
              <a:ext cx="6246495" cy="1668780"/>
            </a:xfrm>
            <a:custGeom>
              <a:avLst/>
              <a:gdLst/>
              <a:ahLst/>
              <a:cxnLst/>
              <a:rect l="l" t="t" r="r" b="b"/>
              <a:pathLst>
                <a:path w="6246494" h="1668779">
                  <a:moveTo>
                    <a:pt x="6068925" y="0"/>
                  </a:moveTo>
                  <a:lnTo>
                    <a:pt x="177303" y="0"/>
                  </a:lnTo>
                  <a:lnTo>
                    <a:pt x="130172" y="6333"/>
                  </a:lnTo>
                  <a:lnTo>
                    <a:pt x="87818" y="24206"/>
                  </a:lnTo>
                  <a:lnTo>
                    <a:pt x="51934" y="51930"/>
                  </a:lnTo>
                  <a:lnTo>
                    <a:pt x="24209" y="87814"/>
                  </a:lnTo>
                  <a:lnTo>
                    <a:pt x="6334" y="130168"/>
                  </a:lnTo>
                  <a:lnTo>
                    <a:pt x="0" y="177303"/>
                  </a:lnTo>
                  <a:lnTo>
                    <a:pt x="0" y="1491022"/>
                  </a:lnTo>
                  <a:lnTo>
                    <a:pt x="6334" y="1538157"/>
                  </a:lnTo>
                  <a:lnTo>
                    <a:pt x="24209" y="1580511"/>
                  </a:lnTo>
                  <a:lnTo>
                    <a:pt x="51934" y="1616395"/>
                  </a:lnTo>
                  <a:lnTo>
                    <a:pt x="87818" y="1644119"/>
                  </a:lnTo>
                  <a:lnTo>
                    <a:pt x="130172" y="1661992"/>
                  </a:lnTo>
                  <a:lnTo>
                    <a:pt x="177303" y="1668326"/>
                  </a:lnTo>
                  <a:lnTo>
                    <a:pt x="6068925" y="1668326"/>
                  </a:lnTo>
                  <a:lnTo>
                    <a:pt x="6116060" y="1661992"/>
                  </a:lnTo>
                  <a:lnTo>
                    <a:pt x="6158414" y="1644119"/>
                  </a:lnTo>
                  <a:lnTo>
                    <a:pt x="6194298" y="1616395"/>
                  </a:lnTo>
                  <a:lnTo>
                    <a:pt x="6222021" y="1580511"/>
                  </a:lnTo>
                  <a:lnTo>
                    <a:pt x="6239895" y="1538157"/>
                  </a:lnTo>
                  <a:lnTo>
                    <a:pt x="6246228" y="1491022"/>
                  </a:lnTo>
                  <a:lnTo>
                    <a:pt x="6246228" y="177303"/>
                  </a:lnTo>
                  <a:lnTo>
                    <a:pt x="6239895" y="130168"/>
                  </a:lnTo>
                  <a:lnTo>
                    <a:pt x="6222021" y="87814"/>
                  </a:lnTo>
                  <a:lnTo>
                    <a:pt x="6194298" y="51930"/>
                  </a:lnTo>
                  <a:lnTo>
                    <a:pt x="6158414" y="24206"/>
                  </a:lnTo>
                  <a:lnTo>
                    <a:pt x="6116060" y="6333"/>
                  </a:lnTo>
                  <a:lnTo>
                    <a:pt x="60689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934136" y="3547036"/>
              <a:ext cx="6628067" cy="2062761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9094580" y="3712572"/>
              <a:ext cx="6246495" cy="1668780"/>
            </a:xfrm>
            <a:custGeom>
              <a:avLst/>
              <a:gdLst/>
              <a:ahLst/>
              <a:cxnLst/>
              <a:rect l="l" t="t" r="r" b="b"/>
              <a:pathLst>
                <a:path w="6246494" h="1668779">
                  <a:moveTo>
                    <a:pt x="6068925" y="0"/>
                  </a:moveTo>
                  <a:lnTo>
                    <a:pt x="177303" y="0"/>
                  </a:lnTo>
                  <a:lnTo>
                    <a:pt x="130172" y="6333"/>
                  </a:lnTo>
                  <a:lnTo>
                    <a:pt x="87818" y="24206"/>
                  </a:lnTo>
                  <a:lnTo>
                    <a:pt x="51934" y="51930"/>
                  </a:lnTo>
                  <a:lnTo>
                    <a:pt x="24209" y="87814"/>
                  </a:lnTo>
                  <a:lnTo>
                    <a:pt x="6334" y="130168"/>
                  </a:lnTo>
                  <a:lnTo>
                    <a:pt x="0" y="177303"/>
                  </a:lnTo>
                  <a:lnTo>
                    <a:pt x="0" y="1491022"/>
                  </a:lnTo>
                  <a:lnTo>
                    <a:pt x="6334" y="1538157"/>
                  </a:lnTo>
                  <a:lnTo>
                    <a:pt x="24209" y="1580511"/>
                  </a:lnTo>
                  <a:lnTo>
                    <a:pt x="51934" y="1616395"/>
                  </a:lnTo>
                  <a:lnTo>
                    <a:pt x="87818" y="1644119"/>
                  </a:lnTo>
                  <a:lnTo>
                    <a:pt x="130172" y="1661992"/>
                  </a:lnTo>
                  <a:lnTo>
                    <a:pt x="177303" y="1668326"/>
                  </a:lnTo>
                  <a:lnTo>
                    <a:pt x="6068925" y="1668326"/>
                  </a:lnTo>
                  <a:lnTo>
                    <a:pt x="6116060" y="1661992"/>
                  </a:lnTo>
                  <a:lnTo>
                    <a:pt x="6158414" y="1644119"/>
                  </a:lnTo>
                  <a:lnTo>
                    <a:pt x="6194298" y="1616395"/>
                  </a:lnTo>
                  <a:lnTo>
                    <a:pt x="6222021" y="1580511"/>
                  </a:lnTo>
                  <a:lnTo>
                    <a:pt x="6239895" y="1538157"/>
                  </a:lnTo>
                  <a:lnTo>
                    <a:pt x="6246228" y="1491022"/>
                  </a:lnTo>
                  <a:lnTo>
                    <a:pt x="6246228" y="177303"/>
                  </a:lnTo>
                  <a:lnTo>
                    <a:pt x="6239895" y="130168"/>
                  </a:lnTo>
                  <a:lnTo>
                    <a:pt x="6222021" y="87814"/>
                  </a:lnTo>
                  <a:lnTo>
                    <a:pt x="6194298" y="51930"/>
                  </a:lnTo>
                  <a:lnTo>
                    <a:pt x="6158414" y="24206"/>
                  </a:lnTo>
                  <a:lnTo>
                    <a:pt x="6116060" y="6333"/>
                  </a:lnTo>
                  <a:lnTo>
                    <a:pt x="60689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934136" y="7913395"/>
              <a:ext cx="6628067" cy="2062762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9094580" y="8078203"/>
              <a:ext cx="6246495" cy="1668780"/>
            </a:xfrm>
            <a:custGeom>
              <a:avLst/>
              <a:gdLst/>
              <a:ahLst/>
              <a:cxnLst/>
              <a:rect l="l" t="t" r="r" b="b"/>
              <a:pathLst>
                <a:path w="6246494" h="1668779">
                  <a:moveTo>
                    <a:pt x="6068925" y="0"/>
                  </a:moveTo>
                  <a:lnTo>
                    <a:pt x="177303" y="0"/>
                  </a:lnTo>
                  <a:lnTo>
                    <a:pt x="130172" y="6333"/>
                  </a:lnTo>
                  <a:lnTo>
                    <a:pt x="87818" y="24206"/>
                  </a:lnTo>
                  <a:lnTo>
                    <a:pt x="51934" y="51930"/>
                  </a:lnTo>
                  <a:lnTo>
                    <a:pt x="24209" y="87814"/>
                  </a:lnTo>
                  <a:lnTo>
                    <a:pt x="6334" y="130168"/>
                  </a:lnTo>
                  <a:lnTo>
                    <a:pt x="0" y="177303"/>
                  </a:lnTo>
                  <a:lnTo>
                    <a:pt x="0" y="1491022"/>
                  </a:lnTo>
                  <a:lnTo>
                    <a:pt x="6334" y="1538157"/>
                  </a:lnTo>
                  <a:lnTo>
                    <a:pt x="24209" y="1580511"/>
                  </a:lnTo>
                  <a:lnTo>
                    <a:pt x="51934" y="1616395"/>
                  </a:lnTo>
                  <a:lnTo>
                    <a:pt x="87818" y="1644119"/>
                  </a:lnTo>
                  <a:lnTo>
                    <a:pt x="130172" y="1661992"/>
                  </a:lnTo>
                  <a:lnTo>
                    <a:pt x="177303" y="1668326"/>
                  </a:lnTo>
                  <a:lnTo>
                    <a:pt x="6068925" y="1668326"/>
                  </a:lnTo>
                  <a:lnTo>
                    <a:pt x="6116060" y="1661992"/>
                  </a:lnTo>
                  <a:lnTo>
                    <a:pt x="6158414" y="1644119"/>
                  </a:lnTo>
                  <a:lnTo>
                    <a:pt x="6194298" y="1616395"/>
                  </a:lnTo>
                  <a:lnTo>
                    <a:pt x="6222021" y="1580511"/>
                  </a:lnTo>
                  <a:lnTo>
                    <a:pt x="6239895" y="1538157"/>
                  </a:lnTo>
                  <a:lnTo>
                    <a:pt x="6246228" y="1491022"/>
                  </a:lnTo>
                  <a:lnTo>
                    <a:pt x="6246228" y="177303"/>
                  </a:lnTo>
                  <a:lnTo>
                    <a:pt x="6239895" y="130168"/>
                  </a:lnTo>
                  <a:lnTo>
                    <a:pt x="6222021" y="87814"/>
                  </a:lnTo>
                  <a:lnTo>
                    <a:pt x="6194298" y="51930"/>
                  </a:lnTo>
                  <a:lnTo>
                    <a:pt x="6158414" y="24206"/>
                  </a:lnTo>
                  <a:lnTo>
                    <a:pt x="6116060" y="6333"/>
                  </a:lnTo>
                  <a:lnTo>
                    <a:pt x="60689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786288" y="3952433"/>
            <a:ext cx="6565265" cy="4171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1900"/>
              </a:lnSpc>
              <a:spcBef>
                <a:spcPts val="95"/>
              </a:spcBef>
            </a:pPr>
            <a:r>
              <a:rPr sz="2700" spc="20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2700" spc="7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700" spc="-150" dirty="0">
                <a:solidFill>
                  <a:srgbClr val="424242"/>
                </a:solidFill>
                <a:latin typeface="Trebuchet MS"/>
                <a:cs typeface="Trebuchet MS"/>
              </a:rPr>
              <a:t>г</a:t>
            </a:r>
            <a:r>
              <a:rPr sz="2700" spc="30" dirty="0">
                <a:solidFill>
                  <a:srgbClr val="424242"/>
                </a:solidFill>
                <a:latin typeface="Trebuchet MS"/>
                <a:cs typeface="Trebuchet MS"/>
              </a:rPr>
              <a:t>ласно</a:t>
            </a:r>
            <a:r>
              <a:rPr sz="2700" spc="-2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45" dirty="0">
                <a:solidFill>
                  <a:srgbClr val="424242"/>
                </a:solidFill>
                <a:latin typeface="Trebuchet MS"/>
                <a:cs typeface="Trebuchet MS"/>
              </a:rPr>
              <a:t>по</a:t>
            </a:r>
            <a:r>
              <a:rPr sz="2700" spc="1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2700" spc="-20" dirty="0">
                <a:solidFill>
                  <a:srgbClr val="424242"/>
                </a:solidFill>
                <a:latin typeface="Trebuchet MS"/>
                <a:cs typeface="Trebuchet MS"/>
              </a:rPr>
              <a:t>у</a:t>
            </a:r>
            <a:r>
              <a:rPr sz="2700" spc="10" dirty="0">
                <a:solidFill>
                  <a:srgbClr val="424242"/>
                </a:solidFill>
                <a:latin typeface="Trebuchet MS"/>
                <a:cs typeface="Trebuchet MS"/>
              </a:rPr>
              <a:t>чению</a:t>
            </a:r>
            <a:r>
              <a:rPr sz="2700" spc="-2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85" dirty="0">
                <a:solidFill>
                  <a:srgbClr val="424242"/>
                </a:solidFill>
                <a:latin typeface="Trebuchet MS"/>
                <a:cs typeface="Trebuchet MS"/>
              </a:rPr>
              <a:t>Пр</a:t>
            </a:r>
            <a:r>
              <a:rPr sz="2700" spc="7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700" spc="60" dirty="0">
                <a:solidFill>
                  <a:srgbClr val="424242"/>
                </a:solidFill>
                <a:latin typeface="Trebuchet MS"/>
                <a:cs typeface="Trebuchet MS"/>
              </a:rPr>
              <a:t>зи</a:t>
            </a:r>
            <a:r>
              <a:rPr sz="2700" spc="15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r>
              <a:rPr sz="2700" spc="-10" dirty="0">
                <a:solidFill>
                  <a:srgbClr val="424242"/>
                </a:solidFill>
                <a:latin typeface="Trebuchet MS"/>
                <a:cs typeface="Trebuchet MS"/>
              </a:rPr>
              <a:t>ен</a:t>
            </a:r>
            <a:r>
              <a:rPr sz="2700" spc="-5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700" spc="6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700" spc="-2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215" dirty="0">
                <a:solidFill>
                  <a:srgbClr val="424242"/>
                </a:solidFill>
                <a:latin typeface="Trebuchet MS"/>
                <a:cs typeface="Trebuchet MS"/>
              </a:rPr>
              <a:t>Р</a:t>
            </a:r>
            <a:r>
              <a:rPr sz="2700" spc="4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700" spc="4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2700" spc="5" dirty="0">
                <a:solidFill>
                  <a:srgbClr val="424242"/>
                </a:solidFill>
                <a:latin typeface="Trebuchet MS"/>
                <a:cs typeface="Trebuchet MS"/>
              </a:rPr>
              <a:t>сии  </a:t>
            </a:r>
            <a:r>
              <a:rPr sz="2700" spc="40" dirty="0">
                <a:solidFill>
                  <a:srgbClr val="424242"/>
                </a:solidFill>
                <a:latin typeface="Trebuchet MS"/>
                <a:cs typeface="Trebuchet MS"/>
              </a:rPr>
              <a:t>по </a:t>
            </a:r>
            <a:r>
              <a:rPr sz="2700" spc="15" dirty="0">
                <a:solidFill>
                  <a:srgbClr val="424242"/>
                </a:solidFill>
                <a:latin typeface="Trebuchet MS"/>
                <a:cs typeface="Trebuchet MS"/>
              </a:rPr>
              <a:t>итогам </a:t>
            </a:r>
            <a:r>
              <a:rPr sz="2700" spc="20" dirty="0">
                <a:solidFill>
                  <a:srgbClr val="424242"/>
                </a:solidFill>
                <a:latin typeface="Trebuchet MS"/>
                <a:cs typeface="Trebuchet MS"/>
              </a:rPr>
              <a:t>заседания </a:t>
            </a:r>
            <a:r>
              <a:rPr sz="2700" spc="15" dirty="0">
                <a:solidFill>
                  <a:srgbClr val="424242"/>
                </a:solidFill>
                <a:latin typeface="Trebuchet MS"/>
                <a:cs typeface="Trebuchet MS"/>
              </a:rPr>
              <a:t>Попечительского </a:t>
            </a:r>
            <a:r>
              <a:rPr sz="2700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1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2700" spc="40" dirty="0">
                <a:solidFill>
                  <a:srgbClr val="424242"/>
                </a:solidFill>
                <a:latin typeface="Trebuchet MS"/>
                <a:cs typeface="Trebuchet MS"/>
              </a:rPr>
              <a:t>ов</a:t>
            </a:r>
            <a:r>
              <a:rPr sz="2700" spc="-5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700" spc="-3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700" spc="6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700" spc="-2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434" dirty="0">
                <a:solidFill>
                  <a:srgbClr val="424242"/>
                </a:solidFill>
                <a:latin typeface="Trebuchet MS"/>
                <a:cs typeface="Trebuchet MS"/>
              </a:rPr>
              <a:t>Ф</a:t>
            </a:r>
            <a:r>
              <a:rPr sz="2700" spc="40" dirty="0">
                <a:solidFill>
                  <a:srgbClr val="424242"/>
                </a:solidFill>
                <a:latin typeface="Trebuchet MS"/>
                <a:cs typeface="Trebuchet MS"/>
              </a:rPr>
              <a:t>он</a:t>
            </a:r>
            <a:r>
              <a:rPr sz="2700" spc="20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r>
              <a:rPr sz="2700" spc="6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700" spc="-2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135" dirty="0">
                <a:solidFill>
                  <a:srgbClr val="424242"/>
                </a:solidFill>
                <a:latin typeface="Trebuchet MS"/>
                <a:cs typeface="Trebuchet MS"/>
              </a:rPr>
              <a:t>«</a:t>
            </a:r>
            <a:r>
              <a:rPr sz="2700" spc="-30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700" spc="3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700" spc="20" dirty="0">
                <a:solidFill>
                  <a:srgbClr val="424242"/>
                </a:solidFill>
                <a:latin typeface="Trebuchet MS"/>
                <a:cs typeface="Trebuchet MS"/>
              </a:rPr>
              <a:t>лант</a:t>
            </a:r>
            <a:r>
              <a:rPr sz="2700" spc="-2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2700" spc="-2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-60" dirty="0">
                <a:solidFill>
                  <a:srgbClr val="424242"/>
                </a:solidFill>
                <a:latin typeface="Trebuchet MS"/>
                <a:cs typeface="Trebuchet MS"/>
              </a:rPr>
              <a:t>у</a:t>
            </a:r>
            <a:r>
              <a:rPr sz="2700" dirty="0">
                <a:solidFill>
                  <a:srgbClr val="424242"/>
                </a:solidFill>
                <a:latin typeface="Trebuchet MS"/>
                <a:cs typeface="Trebuchet MS"/>
              </a:rPr>
              <a:t>сп</a:t>
            </a:r>
            <a:r>
              <a:rPr sz="2700" spc="-55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700" spc="30" dirty="0">
                <a:solidFill>
                  <a:srgbClr val="424242"/>
                </a:solidFill>
                <a:latin typeface="Trebuchet MS"/>
                <a:cs typeface="Trebuchet MS"/>
              </a:rPr>
              <a:t>х»</a:t>
            </a:r>
            <a:endParaRPr sz="2700" dirty="0">
              <a:latin typeface="Trebuchet MS"/>
              <a:cs typeface="Trebuchet MS"/>
            </a:endParaRPr>
          </a:p>
          <a:p>
            <a:pPr marL="12700" marR="297815">
              <a:lnSpc>
                <a:spcPct val="111900"/>
              </a:lnSpc>
            </a:pPr>
            <a:r>
              <a:rPr sz="2700" spc="1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700" spc="10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700" spc="-2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-240" dirty="0">
                <a:solidFill>
                  <a:srgbClr val="424242"/>
                </a:solidFill>
                <a:latin typeface="Trebuchet MS"/>
                <a:cs typeface="Trebuchet MS"/>
              </a:rPr>
              <a:t>1</a:t>
            </a:r>
            <a:r>
              <a:rPr sz="2700" spc="145" dirty="0">
                <a:solidFill>
                  <a:srgbClr val="424242"/>
                </a:solidFill>
                <a:latin typeface="Trebuchet MS"/>
                <a:cs typeface="Trebuchet MS"/>
              </a:rPr>
              <a:t>3</a:t>
            </a:r>
            <a:r>
              <a:rPr sz="2700" spc="-2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25" dirty="0">
                <a:solidFill>
                  <a:srgbClr val="424242"/>
                </a:solidFill>
                <a:latin typeface="Trebuchet MS"/>
                <a:cs typeface="Trebuchet MS"/>
              </a:rPr>
              <a:t>ноября</a:t>
            </a:r>
            <a:r>
              <a:rPr sz="2700" spc="-2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160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2700" spc="190" dirty="0">
                <a:solidFill>
                  <a:srgbClr val="424242"/>
                </a:solidFill>
                <a:latin typeface="Trebuchet MS"/>
                <a:cs typeface="Trebuchet MS"/>
              </a:rPr>
              <a:t>0</a:t>
            </a:r>
            <a:r>
              <a:rPr sz="2700" spc="160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2700" spc="185" dirty="0">
                <a:solidFill>
                  <a:srgbClr val="424242"/>
                </a:solidFill>
                <a:latin typeface="Trebuchet MS"/>
                <a:cs typeface="Trebuchet MS"/>
              </a:rPr>
              <a:t>0</a:t>
            </a:r>
            <a:r>
              <a:rPr sz="2700" spc="-2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-75" dirty="0">
                <a:solidFill>
                  <a:srgbClr val="424242"/>
                </a:solidFill>
                <a:latin typeface="Trebuchet MS"/>
                <a:cs typeface="Trebuchet MS"/>
              </a:rPr>
              <a:t>г</a:t>
            </a:r>
            <a:r>
              <a:rPr sz="2700" spc="-2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700" spc="40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r>
              <a:rPr sz="2700" spc="6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700" spc="-2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50" dirty="0">
                <a:solidFill>
                  <a:srgbClr val="424242"/>
                </a:solidFill>
                <a:latin typeface="Trebuchet MS"/>
                <a:cs typeface="Trebuchet MS"/>
              </a:rPr>
              <a:t>ш</a:t>
            </a:r>
            <a:r>
              <a:rPr sz="2700" spc="-2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270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700" spc="15" dirty="0">
                <a:solidFill>
                  <a:srgbClr val="424242"/>
                </a:solidFill>
                <a:latin typeface="Trebuchet MS"/>
                <a:cs typeface="Trebuchet MS"/>
              </a:rPr>
              <a:t>льный</a:t>
            </a:r>
            <a:r>
              <a:rPr sz="2700" spc="-2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-45" dirty="0">
                <a:solidFill>
                  <a:srgbClr val="424242"/>
                </a:solidFill>
                <a:latin typeface="Trebuchet MS"/>
                <a:cs typeface="Trebuchet MS"/>
              </a:rPr>
              <a:t>э</a:t>
            </a:r>
            <a:r>
              <a:rPr sz="2700" spc="-3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700" spc="25" dirty="0">
                <a:solidFill>
                  <a:srgbClr val="424242"/>
                </a:solidFill>
                <a:latin typeface="Trebuchet MS"/>
                <a:cs typeface="Trebuchet MS"/>
              </a:rPr>
              <a:t>ап  </a:t>
            </a:r>
            <a:r>
              <a:rPr sz="2700" spc="240" dirty="0">
                <a:solidFill>
                  <a:srgbClr val="424242"/>
                </a:solidFill>
                <a:latin typeface="Trebuchet MS"/>
                <a:cs typeface="Trebuchet MS"/>
              </a:rPr>
              <a:t>ВсОШ</a:t>
            </a:r>
            <a:r>
              <a:rPr sz="2700" spc="-2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40" dirty="0">
                <a:solidFill>
                  <a:srgbClr val="424242"/>
                </a:solidFill>
                <a:latin typeface="Trebuchet MS"/>
                <a:cs typeface="Trebuchet MS"/>
              </a:rPr>
              <a:t>по</a:t>
            </a:r>
            <a:r>
              <a:rPr sz="2700" spc="-2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65" dirty="0">
                <a:solidFill>
                  <a:srgbClr val="424242"/>
                </a:solidFill>
                <a:latin typeface="Trebuchet MS"/>
                <a:cs typeface="Trebuchet MS"/>
              </a:rPr>
              <a:t>м</a:t>
            </a:r>
            <a:r>
              <a:rPr sz="270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700" spc="-50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700" spc="30" dirty="0">
                <a:solidFill>
                  <a:srgbClr val="424242"/>
                </a:solidFill>
                <a:latin typeface="Trebuchet MS"/>
                <a:cs typeface="Trebuchet MS"/>
              </a:rPr>
              <a:t>ем</a:t>
            </a:r>
            <a:r>
              <a:rPr sz="2700" spc="-2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700" spc="5" dirty="0">
                <a:solidFill>
                  <a:srgbClr val="424242"/>
                </a:solidFill>
                <a:latin typeface="Trebuchet MS"/>
                <a:cs typeface="Trebuchet MS"/>
              </a:rPr>
              <a:t>ти</a:t>
            </a:r>
            <a:r>
              <a:rPr sz="2700" spc="-5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2700" spc="-215" dirty="0">
                <a:solidFill>
                  <a:srgbClr val="424242"/>
                </a:solidFill>
                <a:latin typeface="Trebuchet MS"/>
                <a:cs typeface="Trebuchet MS"/>
              </a:rPr>
              <a:t>е,</a:t>
            </a:r>
            <a:r>
              <a:rPr sz="2700" spc="-2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10" dirty="0">
                <a:solidFill>
                  <a:srgbClr val="424242"/>
                </a:solidFill>
                <a:latin typeface="Trebuchet MS"/>
                <a:cs typeface="Trebuchet MS"/>
              </a:rPr>
              <a:t>информ</a:t>
            </a:r>
            <a:r>
              <a:rPr sz="2700" spc="-4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700" spc="5" dirty="0">
                <a:solidFill>
                  <a:srgbClr val="424242"/>
                </a:solidFill>
                <a:latin typeface="Trebuchet MS"/>
                <a:cs typeface="Trebuchet MS"/>
              </a:rPr>
              <a:t>ти</a:t>
            </a:r>
            <a:r>
              <a:rPr sz="2700" spc="-5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2700" spc="-180" dirty="0">
                <a:solidFill>
                  <a:srgbClr val="424242"/>
                </a:solidFill>
                <a:latin typeface="Trebuchet MS"/>
                <a:cs typeface="Trebuchet MS"/>
              </a:rPr>
              <a:t>е,  </a:t>
            </a:r>
            <a:r>
              <a:rPr sz="2700" spc="-70" dirty="0">
                <a:solidFill>
                  <a:srgbClr val="424242"/>
                </a:solidFill>
                <a:latin typeface="Trebuchet MS"/>
                <a:cs typeface="Trebuchet MS"/>
              </a:rPr>
              <a:t>химии,</a:t>
            </a:r>
            <a:r>
              <a:rPr sz="2700" spc="-2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-35" dirty="0">
                <a:solidFill>
                  <a:srgbClr val="424242"/>
                </a:solidFill>
                <a:latin typeface="Trebuchet MS"/>
                <a:cs typeface="Trebuchet MS"/>
              </a:rPr>
              <a:t>биологии,</a:t>
            </a:r>
            <a:r>
              <a:rPr sz="2700" spc="-2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-20" dirty="0">
                <a:solidFill>
                  <a:srgbClr val="424242"/>
                </a:solidFill>
                <a:latin typeface="Trebuchet MS"/>
                <a:cs typeface="Trebuchet MS"/>
              </a:rPr>
              <a:t>физике</a:t>
            </a:r>
            <a:r>
              <a:rPr sz="2700" spc="-2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dirty="0">
                <a:solidFill>
                  <a:srgbClr val="424242"/>
                </a:solidFill>
                <a:latin typeface="Trebuchet MS"/>
                <a:cs typeface="Trebuchet MS"/>
              </a:rPr>
              <a:t>и</a:t>
            </a:r>
            <a:r>
              <a:rPr sz="2700" spc="-19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30" dirty="0">
                <a:solidFill>
                  <a:srgbClr val="424242"/>
                </a:solidFill>
                <a:latin typeface="Trebuchet MS"/>
                <a:cs typeface="Trebuchet MS"/>
              </a:rPr>
              <a:t>астрономии </a:t>
            </a:r>
            <a:r>
              <a:rPr sz="2700" spc="-8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20" dirty="0">
                <a:solidFill>
                  <a:srgbClr val="424242"/>
                </a:solidFill>
                <a:latin typeface="Trebuchet MS"/>
                <a:cs typeface="Trebuchet MS"/>
              </a:rPr>
              <a:t>проводится </a:t>
            </a:r>
            <a:r>
              <a:rPr sz="2700" spc="15" dirty="0">
                <a:solidFill>
                  <a:srgbClr val="424242"/>
                </a:solidFill>
                <a:latin typeface="Trebuchet MS"/>
                <a:cs typeface="Trebuchet MS"/>
              </a:rPr>
              <a:t>с </a:t>
            </a:r>
            <a:r>
              <a:rPr sz="2700" spc="30" dirty="0">
                <a:solidFill>
                  <a:srgbClr val="424242"/>
                </a:solidFill>
                <a:latin typeface="Trebuchet MS"/>
                <a:cs typeface="Trebuchet MS"/>
              </a:rPr>
              <a:t>использованием </a:t>
            </a:r>
            <a:r>
              <a:rPr sz="2700" spc="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15" dirty="0">
                <a:solidFill>
                  <a:srgbClr val="424242"/>
                </a:solidFill>
                <a:latin typeface="Trebuchet MS"/>
                <a:cs typeface="Trebuchet MS"/>
              </a:rPr>
              <a:t>информационного </a:t>
            </a:r>
            <a:r>
              <a:rPr sz="2700" spc="25" dirty="0">
                <a:solidFill>
                  <a:srgbClr val="424242"/>
                </a:solidFill>
                <a:latin typeface="Trebuchet MS"/>
                <a:cs typeface="Trebuchet MS"/>
              </a:rPr>
              <a:t>ресурса </a:t>
            </a:r>
            <a:r>
              <a:rPr sz="2700" spc="3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27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700" spc="70" dirty="0">
                <a:solidFill>
                  <a:srgbClr val="424242"/>
                </a:solidFill>
                <a:latin typeface="Trebuchet MS"/>
                <a:cs typeface="Trebuchet MS"/>
              </a:rPr>
              <a:t>бразов</a:t>
            </a:r>
            <a:r>
              <a:rPr sz="2700" spc="1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700" spc="-50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700" spc="-55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700" spc="20" dirty="0">
                <a:solidFill>
                  <a:srgbClr val="424242"/>
                </a:solidFill>
                <a:latin typeface="Trebuchet MS"/>
                <a:cs typeface="Trebuchet MS"/>
              </a:rPr>
              <a:t>льно</a:t>
            </a:r>
            <a:r>
              <a:rPr sz="2700" spc="-45" dirty="0">
                <a:solidFill>
                  <a:srgbClr val="424242"/>
                </a:solidFill>
                <a:latin typeface="Trebuchet MS"/>
                <a:cs typeface="Trebuchet MS"/>
              </a:rPr>
              <a:t>г</a:t>
            </a:r>
            <a:r>
              <a:rPr sz="2700" spc="7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700" spc="-2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35" dirty="0">
                <a:solidFill>
                  <a:srgbClr val="424242"/>
                </a:solidFill>
                <a:latin typeface="Trebuchet MS"/>
                <a:cs typeface="Trebuchet MS"/>
              </a:rPr>
              <a:t>ц</a:t>
            </a:r>
            <a:r>
              <a:rPr sz="2700" spc="15" dirty="0">
                <a:solidFill>
                  <a:srgbClr val="424242"/>
                </a:solidFill>
                <a:latin typeface="Trebuchet MS"/>
                <a:cs typeface="Trebuchet MS"/>
              </a:rPr>
              <a:t>ентра</a:t>
            </a:r>
            <a:r>
              <a:rPr sz="2700" spc="-20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700" spc="65" dirty="0">
                <a:solidFill>
                  <a:srgbClr val="424242"/>
                </a:solidFill>
                <a:latin typeface="Trebuchet MS"/>
                <a:cs typeface="Trebuchet MS"/>
              </a:rPr>
              <a:t>«Сири</a:t>
            </a:r>
            <a:r>
              <a:rPr sz="2700" spc="25" dirty="0">
                <a:solidFill>
                  <a:srgbClr val="424242"/>
                </a:solidFill>
                <a:latin typeface="Trebuchet MS"/>
                <a:cs typeface="Trebuchet MS"/>
              </a:rPr>
              <a:t>у</a:t>
            </a:r>
            <a:r>
              <a:rPr sz="2700" spc="75" dirty="0">
                <a:solidFill>
                  <a:srgbClr val="424242"/>
                </a:solidFill>
                <a:latin typeface="Trebuchet MS"/>
                <a:cs typeface="Trebuchet MS"/>
              </a:rPr>
              <a:t>с»</a:t>
            </a:r>
            <a:endParaRPr sz="2700" dirty="0">
              <a:latin typeface="Trebuchet MS"/>
              <a:cs typeface="Trebuchet MS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5698370" y="3578448"/>
            <a:ext cx="3288029" cy="6345555"/>
            <a:chOff x="15698370" y="3578448"/>
            <a:chExt cx="3288029" cy="6345555"/>
          </a:xfrm>
        </p:grpSpPr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698370" y="3578448"/>
              <a:ext cx="3287814" cy="6345353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5825482" y="3712034"/>
              <a:ext cx="2970530" cy="6015990"/>
            </a:xfrm>
            <a:custGeom>
              <a:avLst/>
              <a:gdLst/>
              <a:ahLst/>
              <a:cxnLst/>
              <a:rect l="l" t="t" r="r" b="b"/>
              <a:pathLst>
                <a:path w="2970530" h="6015990">
                  <a:moveTo>
                    <a:pt x="2792710" y="0"/>
                  </a:moveTo>
                  <a:lnTo>
                    <a:pt x="177303" y="0"/>
                  </a:lnTo>
                  <a:lnTo>
                    <a:pt x="130168" y="6333"/>
                  </a:lnTo>
                  <a:lnTo>
                    <a:pt x="87814" y="24206"/>
                  </a:lnTo>
                  <a:lnTo>
                    <a:pt x="51930" y="51930"/>
                  </a:lnTo>
                  <a:lnTo>
                    <a:pt x="24206" y="87814"/>
                  </a:lnTo>
                  <a:lnTo>
                    <a:pt x="6333" y="130168"/>
                  </a:lnTo>
                  <a:lnTo>
                    <a:pt x="0" y="177303"/>
                  </a:lnTo>
                  <a:lnTo>
                    <a:pt x="0" y="5838481"/>
                  </a:lnTo>
                  <a:lnTo>
                    <a:pt x="6333" y="5885616"/>
                  </a:lnTo>
                  <a:lnTo>
                    <a:pt x="24206" y="5927971"/>
                  </a:lnTo>
                  <a:lnTo>
                    <a:pt x="51930" y="5963855"/>
                  </a:lnTo>
                  <a:lnTo>
                    <a:pt x="87814" y="5991578"/>
                  </a:lnTo>
                  <a:lnTo>
                    <a:pt x="130168" y="6009452"/>
                  </a:lnTo>
                  <a:lnTo>
                    <a:pt x="177303" y="6015785"/>
                  </a:lnTo>
                  <a:lnTo>
                    <a:pt x="2792710" y="6015785"/>
                  </a:lnTo>
                  <a:lnTo>
                    <a:pt x="2839842" y="6009452"/>
                  </a:lnTo>
                  <a:lnTo>
                    <a:pt x="2882195" y="5991578"/>
                  </a:lnTo>
                  <a:lnTo>
                    <a:pt x="2918079" y="5963855"/>
                  </a:lnTo>
                  <a:lnTo>
                    <a:pt x="2945805" y="5927971"/>
                  </a:lnTo>
                  <a:lnTo>
                    <a:pt x="2963680" y="5885616"/>
                  </a:lnTo>
                  <a:lnTo>
                    <a:pt x="2970014" y="5838481"/>
                  </a:lnTo>
                  <a:lnTo>
                    <a:pt x="2970014" y="177303"/>
                  </a:lnTo>
                  <a:lnTo>
                    <a:pt x="2963680" y="130168"/>
                  </a:lnTo>
                  <a:lnTo>
                    <a:pt x="2945805" y="87814"/>
                  </a:lnTo>
                  <a:lnTo>
                    <a:pt x="2918079" y="51930"/>
                  </a:lnTo>
                  <a:lnTo>
                    <a:pt x="2882195" y="24206"/>
                  </a:lnTo>
                  <a:lnTo>
                    <a:pt x="2839842" y="6333"/>
                  </a:lnTo>
                  <a:lnTo>
                    <a:pt x="279271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2158466" y="4224471"/>
            <a:ext cx="2663825" cy="5543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450" b="1" spc="-120" dirty="0">
                <a:solidFill>
                  <a:srgbClr val="00AEA8"/>
                </a:solidFill>
                <a:latin typeface="Trebuchet MS"/>
                <a:cs typeface="Trebuchet MS"/>
              </a:rPr>
              <a:t>7</a:t>
            </a:r>
            <a:r>
              <a:rPr sz="3450" b="1" spc="-290" dirty="0">
                <a:solidFill>
                  <a:srgbClr val="00AEA8"/>
                </a:solidFill>
                <a:latin typeface="Trebuchet MS"/>
                <a:cs typeface="Trebuchet MS"/>
              </a:rPr>
              <a:t> </a:t>
            </a:r>
            <a:r>
              <a:rPr sz="3450" b="1" spc="120" dirty="0">
                <a:solidFill>
                  <a:srgbClr val="00AEA8"/>
                </a:solidFill>
                <a:latin typeface="Trebuchet MS"/>
                <a:cs typeface="Trebuchet MS"/>
              </a:rPr>
              <a:t>с</a:t>
            </a:r>
            <a:r>
              <a:rPr sz="3450" b="1" spc="55" dirty="0">
                <a:solidFill>
                  <a:srgbClr val="00AEA8"/>
                </a:solidFill>
                <a:latin typeface="Trebuchet MS"/>
                <a:cs typeface="Trebuchet MS"/>
              </a:rPr>
              <a:t>у</a:t>
            </a:r>
            <a:r>
              <a:rPr sz="3450" b="1" spc="5" dirty="0">
                <a:solidFill>
                  <a:srgbClr val="00AEA8"/>
                </a:solidFill>
                <a:latin typeface="Trebuchet MS"/>
                <a:cs typeface="Trebuchet MS"/>
              </a:rPr>
              <a:t>б</a:t>
            </a:r>
            <a:r>
              <a:rPr sz="3450" b="1" spc="70" dirty="0">
                <a:solidFill>
                  <a:srgbClr val="00AEA8"/>
                </a:solidFill>
                <a:latin typeface="Trebuchet MS"/>
                <a:cs typeface="Trebuchet MS"/>
              </a:rPr>
              <a:t>ъ</a:t>
            </a:r>
            <a:r>
              <a:rPr sz="3450" b="1" spc="105" dirty="0">
                <a:solidFill>
                  <a:srgbClr val="00AEA8"/>
                </a:solidFill>
                <a:latin typeface="Trebuchet MS"/>
                <a:cs typeface="Trebuchet MS"/>
              </a:rPr>
              <a:t>ек</a:t>
            </a:r>
            <a:r>
              <a:rPr sz="3450" b="1" spc="35" dirty="0">
                <a:solidFill>
                  <a:srgbClr val="00AEA8"/>
                </a:solidFill>
                <a:latin typeface="Trebuchet MS"/>
                <a:cs typeface="Trebuchet MS"/>
              </a:rPr>
              <a:t>т</a:t>
            </a:r>
            <a:r>
              <a:rPr sz="3450" b="1" spc="135" dirty="0">
                <a:solidFill>
                  <a:srgbClr val="00AEA8"/>
                </a:solidFill>
                <a:latin typeface="Trebuchet MS"/>
                <a:cs typeface="Trebuchet MS"/>
              </a:rPr>
              <a:t>ов</a:t>
            </a:r>
            <a:endParaRPr sz="3450">
              <a:latin typeface="Trebuchet MS"/>
              <a:cs typeface="Trebuchet M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158466" y="6387209"/>
            <a:ext cx="2934970" cy="5543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450" b="1" spc="-5" dirty="0">
                <a:solidFill>
                  <a:srgbClr val="00AEA8"/>
                </a:solidFill>
                <a:latin typeface="Trebuchet MS"/>
                <a:cs typeface="Trebuchet MS"/>
              </a:rPr>
              <a:t>65</a:t>
            </a:r>
            <a:r>
              <a:rPr sz="3450" b="1" spc="-290" dirty="0">
                <a:solidFill>
                  <a:srgbClr val="00AEA8"/>
                </a:solidFill>
                <a:latin typeface="Trebuchet MS"/>
                <a:cs typeface="Trebuchet MS"/>
              </a:rPr>
              <a:t> </a:t>
            </a:r>
            <a:r>
              <a:rPr sz="3450" b="1" spc="120" dirty="0">
                <a:solidFill>
                  <a:srgbClr val="00AEA8"/>
                </a:solidFill>
                <a:latin typeface="Trebuchet MS"/>
                <a:cs typeface="Trebuchet MS"/>
              </a:rPr>
              <a:t>с</a:t>
            </a:r>
            <a:r>
              <a:rPr sz="3450" b="1" spc="55" dirty="0">
                <a:solidFill>
                  <a:srgbClr val="00AEA8"/>
                </a:solidFill>
                <a:latin typeface="Trebuchet MS"/>
                <a:cs typeface="Trebuchet MS"/>
              </a:rPr>
              <a:t>у</a:t>
            </a:r>
            <a:r>
              <a:rPr sz="3450" b="1" spc="5" dirty="0">
                <a:solidFill>
                  <a:srgbClr val="00AEA8"/>
                </a:solidFill>
                <a:latin typeface="Trebuchet MS"/>
                <a:cs typeface="Trebuchet MS"/>
              </a:rPr>
              <a:t>б</a:t>
            </a:r>
            <a:r>
              <a:rPr sz="3450" b="1" spc="70" dirty="0">
                <a:solidFill>
                  <a:srgbClr val="00AEA8"/>
                </a:solidFill>
                <a:latin typeface="Trebuchet MS"/>
                <a:cs typeface="Trebuchet MS"/>
              </a:rPr>
              <a:t>ъ</a:t>
            </a:r>
            <a:r>
              <a:rPr sz="3450" b="1" spc="105" dirty="0">
                <a:solidFill>
                  <a:srgbClr val="00AEA8"/>
                </a:solidFill>
                <a:latin typeface="Trebuchet MS"/>
                <a:cs typeface="Trebuchet MS"/>
              </a:rPr>
              <a:t>ек</a:t>
            </a:r>
            <a:r>
              <a:rPr sz="3450" b="1" spc="35" dirty="0">
                <a:solidFill>
                  <a:srgbClr val="00AEA8"/>
                </a:solidFill>
                <a:latin typeface="Trebuchet MS"/>
                <a:cs typeface="Trebuchet MS"/>
              </a:rPr>
              <a:t>т</a:t>
            </a:r>
            <a:r>
              <a:rPr sz="3450" b="1" spc="135" dirty="0">
                <a:solidFill>
                  <a:srgbClr val="00AEA8"/>
                </a:solidFill>
                <a:latin typeface="Trebuchet MS"/>
                <a:cs typeface="Trebuchet MS"/>
              </a:rPr>
              <a:t>ов</a:t>
            </a:r>
            <a:endParaRPr sz="3450">
              <a:latin typeface="Trebuchet MS"/>
              <a:cs typeface="Trebuchet M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6281682" y="6786443"/>
            <a:ext cx="2057400" cy="10090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905" algn="ctr">
              <a:lnSpc>
                <a:spcPts val="3860"/>
              </a:lnSpc>
              <a:spcBef>
                <a:spcPts val="120"/>
              </a:spcBef>
            </a:pPr>
            <a:r>
              <a:rPr sz="3450" b="1" spc="15" dirty="0">
                <a:solidFill>
                  <a:srgbClr val="00AEA8"/>
                </a:solidFill>
                <a:latin typeface="Trebuchet MS"/>
                <a:cs typeface="Trebuchet MS"/>
              </a:rPr>
              <a:t>83</a:t>
            </a:r>
            <a:endParaRPr sz="3450">
              <a:latin typeface="Trebuchet MS"/>
              <a:cs typeface="Trebuchet MS"/>
            </a:endParaRPr>
          </a:p>
          <a:p>
            <a:pPr algn="ctr">
              <a:lnSpc>
                <a:spcPts val="3860"/>
              </a:lnSpc>
            </a:pPr>
            <a:r>
              <a:rPr sz="3450" b="1" spc="85" dirty="0">
                <a:solidFill>
                  <a:srgbClr val="00AEA8"/>
                </a:solidFill>
                <a:latin typeface="Trebuchet MS"/>
                <a:cs typeface="Trebuchet MS"/>
              </a:rPr>
              <a:t>субъекта</a:t>
            </a:r>
            <a:endParaRPr sz="3450">
              <a:latin typeface="Trebuchet MS"/>
              <a:cs typeface="Trebuchet MS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2158466" y="8590047"/>
            <a:ext cx="2927985" cy="5543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450" b="1" spc="-80" dirty="0">
                <a:solidFill>
                  <a:srgbClr val="00AEA8"/>
                </a:solidFill>
                <a:latin typeface="Trebuchet MS"/>
                <a:cs typeface="Trebuchet MS"/>
              </a:rPr>
              <a:t>7</a:t>
            </a:r>
            <a:r>
              <a:rPr sz="3450" b="1" spc="15" dirty="0">
                <a:solidFill>
                  <a:srgbClr val="00AEA8"/>
                </a:solidFill>
                <a:latin typeface="Trebuchet MS"/>
                <a:cs typeface="Trebuchet MS"/>
              </a:rPr>
              <a:t>9</a:t>
            </a:r>
            <a:r>
              <a:rPr sz="3450" b="1" spc="-290" dirty="0">
                <a:solidFill>
                  <a:srgbClr val="00AEA8"/>
                </a:solidFill>
                <a:latin typeface="Trebuchet MS"/>
                <a:cs typeface="Trebuchet MS"/>
              </a:rPr>
              <a:t> </a:t>
            </a:r>
            <a:r>
              <a:rPr sz="3450" b="1" spc="120" dirty="0">
                <a:solidFill>
                  <a:srgbClr val="00AEA8"/>
                </a:solidFill>
                <a:latin typeface="Trebuchet MS"/>
                <a:cs typeface="Trebuchet MS"/>
              </a:rPr>
              <a:t>с</a:t>
            </a:r>
            <a:r>
              <a:rPr sz="3450" b="1" spc="55" dirty="0">
                <a:solidFill>
                  <a:srgbClr val="00AEA8"/>
                </a:solidFill>
                <a:latin typeface="Trebuchet MS"/>
                <a:cs typeface="Trebuchet MS"/>
              </a:rPr>
              <a:t>у</a:t>
            </a:r>
            <a:r>
              <a:rPr sz="3450" b="1" spc="5" dirty="0">
                <a:solidFill>
                  <a:srgbClr val="00AEA8"/>
                </a:solidFill>
                <a:latin typeface="Trebuchet MS"/>
                <a:cs typeface="Trebuchet MS"/>
              </a:rPr>
              <a:t>б</a:t>
            </a:r>
            <a:r>
              <a:rPr sz="3450" b="1" spc="70" dirty="0">
                <a:solidFill>
                  <a:srgbClr val="00AEA8"/>
                </a:solidFill>
                <a:latin typeface="Trebuchet MS"/>
                <a:cs typeface="Trebuchet MS"/>
              </a:rPr>
              <a:t>ъ</a:t>
            </a:r>
            <a:r>
              <a:rPr sz="3450" b="1" spc="105" dirty="0">
                <a:solidFill>
                  <a:srgbClr val="00AEA8"/>
                </a:solidFill>
                <a:latin typeface="Trebuchet MS"/>
                <a:cs typeface="Trebuchet MS"/>
              </a:rPr>
              <a:t>ек</a:t>
            </a:r>
            <a:r>
              <a:rPr sz="3450" b="1" spc="35" dirty="0">
                <a:solidFill>
                  <a:srgbClr val="00AEA8"/>
                </a:solidFill>
                <a:latin typeface="Trebuchet MS"/>
                <a:cs typeface="Trebuchet MS"/>
              </a:rPr>
              <a:t>т</a:t>
            </a:r>
            <a:r>
              <a:rPr sz="3450" b="1" spc="135" dirty="0">
                <a:solidFill>
                  <a:srgbClr val="00AEA8"/>
                </a:solidFill>
                <a:latin typeface="Trebuchet MS"/>
                <a:cs typeface="Trebuchet MS"/>
              </a:rPr>
              <a:t>ов</a:t>
            </a:r>
            <a:endParaRPr sz="3450">
              <a:latin typeface="Trebuchet MS"/>
              <a:cs typeface="Trebuchet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9507481" y="4224471"/>
            <a:ext cx="1919605" cy="5543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450" b="1" spc="105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3450" b="1" spc="35" dirty="0">
                <a:solidFill>
                  <a:srgbClr val="424242"/>
                </a:solidFill>
                <a:latin typeface="Trebuchet MS"/>
                <a:cs typeface="Trebuchet MS"/>
              </a:rPr>
              <a:t>0</a:t>
            </a:r>
            <a:r>
              <a:rPr sz="3450" b="1" spc="105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3450" b="1" spc="25" dirty="0">
                <a:solidFill>
                  <a:srgbClr val="424242"/>
                </a:solidFill>
                <a:latin typeface="Trebuchet MS"/>
                <a:cs typeface="Trebuchet MS"/>
              </a:rPr>
              <a:t>0</a:t>
            </a:r>
            <a:r>
              <a:rPr sz="3450" b="1" spc="-29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3450" b="1" spc="-85" dirty="0">
                <a:solidFill>
                  <a:srgbClr val="424242"/>
                </a:solidFill>
                <a:latin typeface="Trebuchet MS"/>
                <a:cs typeface="Trebuchet MS"/>
              </a:rPr>
              <a:t>г</a:t>
            </a:r>
            <a:r>
              <a:rPr sz="3450" b="1" spc="5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3450" b="1" spc="85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endParaRPr sz="3450">
              <a:latin typeface="Trebuchet MS"/>
              <a:cs typeface="Trebuchet MS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6354831" y="5459188"/>
            <a:ext cx="1911985" cy="5543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450" b="1" spc="105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3450" b="1" spc="35" dirty="0">
                <a:solidFill>
                  <a:srgbClr val="424242"/>
                </a:solidFill>
                <a:latin typeface="Trebuchet MS"/>
                <a:cs typeface="Trebuchet MS"/>
              </a:rPr>
              <a:t>0</a:t>
            </a:r>
            <a:r>
              <a:rPr sz="3450" b="1" spc="75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3450" b="1" spc="-10" dirty="0">
                <a:solidFill>
                  <a:srgbClr val="424242"/>
                </a:solidFill>
                <a:latin typeface="Trebuchet MS"/>
                <a:cs typeface="Trebuchet MS"/>
              </a:rPr>
              <a:t>3</a:t>
            </a:r>
            <a:r>
              <a:rPr sz="3450" b="1" spc="-29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3450" b="1" spc="-85" dirty="0">
                <a:solidFill>
                  <a:srgbClr val="424242"/>
                </a:solidFill>
                <a:latin typeface="Trebuchet MS"/>
                <a:cs typeface="Trebuchet MS"/>
              </a:rPr>
              <a:t>г</a:t>
            </a:r>
            <a:r>
              <a:rPr sz="3450" b="1" spc="5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3450" b="1" spc="85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endParaRPr sz="3450">
              <a:latin typeface="Trebuchet MS"/>
              <a:cs typeface="Trebuchet MS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11821427" y="3913095"/>
            <a:ext cx="20955" cy="5633085"/>
            <a:chOff x="11821427" y="3913095"/>
            <a:chExt cx="20955" cy="5633085"/>
          </a:xfrm>
        </p:grpSpPr>
        <p:sp>
          <p:nvSpPr>
            <p:cNvPr id="23" name="object 23"/>
            <p:cNvSpPr/>
            <p:nvPr/>
          </p:nvSpPr>
          <p:spPr>
            <a:xfrm>
              <a:off x="11831898" y="3913095"/>
              <a:ext cx="0" cy="1267460"/>
            </a:xfrm>
            <a:custGeom>
              <a:avLst/>
              <a:gdLst/>
              <a:ahLst/>
              <a:cxnLst/>
              <a:rect l="l" t="t" r="r" b="b"/>
              <a:pathLst>
                <a:path h="1267460">
                  <a:moveTo>
                    <a:pt x="0" y="0"/>
                  </a:moveTo>
                  <a:lnTo>
                    <a:pt x="0" y="1267280"/>
                  </a:lnTo>
                </a:path>
              </a:pathLst>
            </a:custGeom>
            <a:ln w="20941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1831898" y="6075903"/>
              <a:ext cx="0" cy="1267460"/>
            </a:xfrm>
            <a:custGeom>
              <a:avLst/>
              <a:gdLst/>
              <a:ahLst/>
              <a:cxnLst/>
              <a:rect l="l" t="t" r="r" b="b"/>
              <a:pathLst>
                <a:path h="1267459">
                  <a:moveTo>
                    <a:pt x="0" y="0"/>
                  </a:moveTo>
                  <a:lnTo>
                    <a:pt x="0" y="1267280"/>
                  </a:lnTo>
                </a:path>
              </a:pathLst>
            </a:custGeom>
            <a:ln w="20941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1831898" y="8278727"/>
              <a:ext cx="0" cy="1267460"/>
            </a:xfrm>
            <a:custGeom>
              <a:avLst/>
              <a:gdLst/>
              <a:ahLst/>
              <a:cxnLst/>
              <a:rect l="l" t="t" r="r" b="b"/>
              <a:pathLst>
                <a:path h="1267459">
                  <a:moveTo>
                    <a:pt x="0" y="0"/>
                  </a:moveTo>
                  <a:lnTo>
                    <a:pt x="0" y="1267280"/>
                  </a:lnTo>
                </a:path>
              </a:pathLst>
            </a:custGeom>
            <a:ln w="20941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/>
          <p:nvPr/>
        </p:nvSpPr>
        <p:spPr>
          <a:xfrm>
            <a:off x="16228700" y="6423088"/>
            <a:ext cx="2164080" cy="0"/>
          </a:xfrm>
          <a:custGeom>
            <a:avLst/>
            <a:gdLst/>
            <a:ahLst/>
            <a:cxnLst/>
            <a:rect l="l" t="t" r="r" b="b"/>
            <a:pathLst>
              <a:path w="2164080">
                <a:moveTo>
                  <a:pt x="2163567" y="0"/>
                </a:moveTo>
                <a:lnTo>
                  <a:pt x="0" y="0"/>
                </a:lnTo>
              </a:path>
            </a:pathLst>
          </a:custGeom>
          <a:ln w="20941">
            <a:solidFill>
              <a:srgbClr val="4242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9507507" y="6387282"/>
            <a:ext cx="1871345" cy="5543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450" b="1" spc="105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3450" b="1" spc="35" dirty="0">
                <a:solidFill>
                  <a:srgbClr val="424242"/>
                </a:solidFill>
                <a:latin typeface="Trebuchet MS"/>
                <a:cs typeface="Trebuchet MS"/>
              </a:rPr>
              <a:t>0</a:t>
            </a:r>
            <a:r>
              <a:rPr sz="3450" b="1" spc="175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3450" b="1" spc="-430" dirty="0">
                <a:solidFill>
                  <a:srgbClr val="424242"/>
                </a:solidFill>
                <a:latin typeface="Trebuchet MS"/>
                <a:cs typeface="Trebuchet MS"/>
              </a:rPr>
              <a:t>1</a:t>
            </a:r>
            <a:r>
              <a:rPr sz="3450" b="1" spc="-29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3450" b="1" spc="-85" dirty="0">
                <a:solidFill>
                  <a:srgbClr val="424242"/>
                </a:solidFill>
                <a:latin typeface="Trebuchet MS"/>
                <a:cs typeface="Trebuchet MS"/>
              </a:rPr>
              <a:t>г</a:t>
            </a:r>
            <a:r>
              <a:rPr sz="3450" b="1" spc="5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3450" b="1" spc="85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endParaRPr sz="3450" dirty="0">
              <a:latin typeface="Trebuchet MS"/>
              <a:cs typeface="Trebuchet MS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507507" y="8590105"/>
            <a:ext cx="1917064" cy="5543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450" b="1" spc="105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3450" b="1" spc="35" dirty="0">
                <a:solidFill>
                  <a:srgbClr val="424242"/>
                </a:solidFill>
                <a:latin typeface="Trebuchet MS"/>
                <a:cs typeface="Trebuchet MS"/>
              </a:rPr>
              <a:t>02</a:t>
            </a:r>
            <a:r>
              <a:rPr sz="3450" b="1" spc="75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3450" b="1" spc="-29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3450" b="1" spc="-85" dirty="0">
                <a:solidFill>
                  <a:srgbClr val="424242"/>
                </a:solidFill>
                <a:latin typeface="Trebuchet MS"/>
                <a:cs typeface="Trebuchet MS"/>
              </a:rPr>
              <a:t>г</a:t>
            </a:r>
            <a:r>
              <a:rPr sz="3450" b="1" spc="5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3450" b="1" spc="85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endParaRPr sz="34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35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EEE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917461" y="7253729"/>
            <a:ext cx="12984480" cy="3225165"/>
            <a:chOff x="917461" y="7253729"/>
            <a:chExt cx="12984480" cy="322516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7461" y="7253729"/>
              <a:ext cx="12983895" cy="322503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077469" y="7410458"/>
              <a:ext cx="12598400" cy="2840355"/>
            </a:xfrm>
            <a:custGeom>
              <a:avLst/>
              <a:gdLst/>
              <a:ahLst/>
              <a:cxnLst/>
              <a:rect l="l" t="t" r="r" b="b"/>
              <a:pathLst>
                <a:path w="12598400" h="2840354">
                  <a:moveTo>
                    <a:pt x="12420815" y="0"/>
                  </a:moveTo>
                  <a:lnTo>
                    <a:pt x="177303" y="0"/>
                  </a:lnTo>
                  <a:lnTo>
                    <a:pt x="130168" y="6333"/>
                  </a:lnTo>
                  <a:lnTo>
                    <a:pt x="87814" y="24206"/>
                  </a:lnTo>
                  <a:lnTo>
                    <a:pt x="51930" y="51930"/>
                  </a:lnTo>
                  <a:lnTo>
                    <a:pt x="24206" y="87814"/>
                  </a:lnTo>
                  <a:lnTo>
                    <a:pt x="6333" y="130168"/>
                  </a:lnTo>
                  <a:lnTo>
                    <a:pt x="0" y="177303"/>
                  </a:lnTo>
                  <a:lnTo>
                    <a:pt x="0" y="2662945"/>
                  </a:lnTo>
                  <a:lnTo>
                    <a:pt x="6333" y="2710079"/>
                  </a:lnTo>
                  <a:lnTo>
                    <a:pt x="24206" y="2752434"/>
                  </a:lnTo>
                  <a:lnTo>
                    <a:pt x="51930" y="2788318"/>
                  </a:lnTo>
                  <a:lnTo>
                    <a:pt x="87814" y="2816041"/>
                  </a:lnTo>
                  <a:lnTo>
                    <a:pt x="130168" y="2833915"/>
                  </a:lnTo>
                  <a:lnTo>
                    <a:pt x="177303" y="2840248"/>
                  </a:lnTo>
                  <a:lnTo>
                    <a:pt x="12420815" y="2840248"/>
                  </a:lnTo>
                  <a:lnTo>
                    <a:pt x="12467950" y="2833915"/>
                  </a:lnTo>
                  <a:lnTo>
                    <a:pt x="12510304" y="2816041"/>
                  </a:lnTo>
                  <a:lnTo>
                    <a:pt x="12546188" y="2788318"/>
                  </a:lnTo>
                  <a:lnTo>
                    <a:pt x="12573912" y="2752434"/>
                  </a:lnTo>
                  <a:lnTo>
                    <a:pt x="12591785" y="2710079"/>
                  </a:lnTo>
                  <a:lnTo>
                    <a:pt x="12598119" y="2662945"/>
                  </a:lnTo>
                  <a:lnTo>
                    <a:pt x="12598119" y="177303"/>
                  </a:lnTo>
                  <a:lnTo>
                    <a:pt x="12591785" y="130168"/>
                  </a:lnTo>
                  <a:lnTo>
                    <a:pt x="12573912" y="87814"/>
                  </a:lnTo>
                  <a:lnTo>
                    <a:pt x="12546188" y="51930"/>
                  </a:lnTo>
                  <a:lnTo>
                    <a:pt x="12510304" y="24206"/>
                  </a:lnTo>
                  <a:lnTo>
                    <a:pt x="12467950" y="6333"/>
                  </a:lnTo>
                  <a:lnTo>
                    <a:pt x="124208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917461" y="2992079"/>
            <a:ext cx="12984480" cy="3654425"/>
            <a:chOff x="917461" y="2992079"/>
            <a:chExt cx="12984480" cy="3654425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17461" y="2992079"/>
              <a:ext cx="12983895" cy="3654336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076029" y="3154773"/>
              <a:ext cx="12598400" cy="3263265"/>
            </a:xfrm>
            <a:custGeom>
              <a:avLst/>
              <a:gdLst/>
              <a:ahLst/>
              <a:cxnLst/>
              <a:rect l="l" t="t" r="r" b="b"/>
              <a:pathLst>
                <a:path w="12598400" h="3263265">
                  <a:moveTo>
                    <a:pt x="12420815" y="0"/>
                  </a:moveTo>
                  <a:lnTo>
                    <a:pt x="177303" y="0"/>
                  </a:lnTo>
                  <a:lnTo>
                    <a:pt x="130168" y="6333"/>
                  </a:lnTo>
                  <a:lnTo>
                    <a:pt x="87814" y="24206"/>
                  </a:lnTo>
                  <a:lnTo>
                    <a:pt x="51930" y="51930"/>
                  </a:lnTo>
                  <a:lnTo>
                    <a:pt x="24206" y="87814"/>
                  </a:lnTo>
                  <a:lnTo>
                    <a:pt x="6333" y="130168"/>
                  </a:lnTo>
                  <a:lnTo>
                    <a:pt x="0" y="177303"/>
                  </a:lnTo>
                  <a:lnTo>
                    <a:pt x="0" y="3085926"/>
                  </a:lnTo>
                  <a:lnTo>
                    <a:pt x="6333" y="3133061"/>
                  </a:lnTo>
                  <a:lnTo>
                    <a:pt x="24206" y="3175416"/>
                  </a:lnTo>
                  <a:lnTo>
                    <a:pt x="51930" y="3211300"/>
                  </a:lnTo>
                  <a:lnTo>
                    <a:pt x="87814" y="3239023"/>
                  </a:lnTo>
                  <a:lnTo>
                    <a:pt x="130168" y="3256897"/>
                  </a:lnTo>
                  <a:lnTo>
                    <a:pt x="177303" y="3263230"/>
                  </a:lnTo>
                  <a:lnTo>
                    <a:pt x="12420815" y="3263230"/>
                  </a:lnTo>
                  <a:lnTo>
                    <a:pt x="12467950" y="3256897"/>
                  </a:lnTo>
                  <a:lnTo>
                    <a:pt x="12510304" y="3239023"/>
                  </a:lnTo>
                  <a:lnTo>
                    <a:pt x="12546188" y="3211300"/>
                  </a:lnTo>
                  <a:lnTo>
                    <a:pt x="12573912" y="3175416"/>
                  </a:lnTo>
                  <a:lnTo>
                    <a:pt x="12591785" y="3133061"/>
                  </a:lnTo>
                  <a:lnTo>
                    <a:pt x="12598119" y="3085926"/>
                  </a:lnTo>
                  <a:lnTo>
                    <a:pt x="12598119" y="177303"/>
                  </a:lnTo>
                  <a:lnTo>
                    <a:pt x="12591785" y="130168"/>
                  </a:lnTo>
                  <a:lnTo>
                    <a:pt x="12573912" y="87814"/>
                  </a:lnTo>
                  <a:lnTo>
                    <a:pt x="12546188" y="51930"/>
                  </a:lnTo>
                  <a:lnTo>
                    <a:pt x="12510304" y="24206"/>
                  </a:lnTo>
                  <a:lnTo>
                    <a:pt x="12467950" y="6333"/>
                  </a:lnTo>
                  <a:lnTo>
                    <a:pt x="124208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303244" y="3866809"/>
              <a:ext cx="0" cy="1090295"/>
            </a:xfrm>
            <a:custGeom>
              <a:avLst/>
              <a:gdLst/>
              <a:ahLst/>
              <a:cxnLst/>
              <a:rect l="l" t="t" r="r" b="b"/>
              <a:pathLst>
                <a:path h="1090295">
                  <a:moveTo>
                    <a:pt x="0" y="0"/>
                  </a:moveTo>
                  <a:lnTo>
                    <a:pt x="0" y="1090040"/>
                  </a:lnTo>
                </a:path>
              </a:pathLst>
            </a:custGeom>
            <a:ln w="20941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536366" y="879856"/>
            <a:ext cx="12580620" cy="12820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499"/>
              </a:lnSpc>
              <a:spcBef>
                <a:spcPts val="95"/>
              </a:spcBef>
            </a:pPr>
            <a:r>
              <a:rPr sz="4100" spc="245" dirty="0">
                <a:solidFill>
                  <a:srgbClr val="424242"/>
                </a:solidFill>
              </a:rPr>
              <a:t>СТАТИСТИКА</a:t>
            </a:r>
            <a:r>
              <a:rPr sz="4100" spc="-70" dirty="0">
                <a:solidFill>
                  <a:srgbClr val="424242"/>
                </a:solidFill>
              </a:rPr>
              <a:t> </a:t>
            </a:r>
            <a:r>
              <a:rPr sz="4100" spc="315" dirty="0">
                <a:solidFill>
                  <a:srgbClr val="424242"/>
                </a:solidFill>
              </a:rPr>
              <a:t>УЧАСТИЯ</a:t>
            </a:r>
            <a:r>
              <a:rPr sz="4100" dirty="0">
                <a:solidFill>
                  <a:srgbClr val="424242"/>
                </a:solidFill>
              </a:rPr>
              <a:t> </a:t>
            </a:r>
            <a:r>
              <a:rPr sz="4100" spc="365" dirty="0">
                <a:solidFill>
                  <a:srgbClr val="424242"/>
                </a:solidFill>
              </a:rPr>
              <a:t>В</a:t>
            </a:r>
            <a:r>
              <a:rPr sz="4100" spc="-5" dirty="0">
                <a:solidFill>
                  <a:srgbClr val="424242"/>
                </a:solidFill>
              </a:rPr>
              <a:t> </a:t>
            </a:r>
            <a:r>
              <a:rPr sz="4100" spc="440" dirty="0">
                <a:solidFill>
                  <a:srgbClr val="424242"/>
                </a:solidFill>
              </a:rPr>
              <a:t>ШКОЛЬНОМ</a:t>
            </a:r>
            <a:r>
              <a:rPr sz="4100" dirty="0">
                <a:solidFill>
                  <a:srgbClr val="424242"/>
                </a:solidFill>
              </a:rPr>
              <a:t> </a:t>
            </a:r>
            <a:r>
              <a:rPr sz="4100" spc="260" dirty="0">
                <a:solidFill>
                  <a:srgbClr val="424242"/>
                </a:solidFill>
              </a:rPr>
              <a:t>ЭТАПЕ </a:t>
            </a:r>
            <a:r>
              <a:rPr sz="4100" spc="-1220" dirty="0">
                <a:solidFill>
                  <a:srgbClr val="424242"/>
                </a:solidFill>
              </a:rPr>
              <a:t> </a:t>
            </a:r>
            <a:r>
              <a:rPr sz="4100" spc="365" dirty="0">
                <a:solidFill>
                  <a:srgbClr val="424242"/>
                </a:solidFill>
              </a:rPr>
              <a:t>В</a:t>
            </a:r>
            <a:r>
              <a:rPr sz="4100" spc="-5" dirty="0">
                <a:solidFill>
                  <a:srgbClr val="424242"/>
                </a:solidFill>
              </a:rPr>
              <a:t> </a:t>
            </a:r>
            <a:r>
              <a:rPr sz="4100" spc="365" dirty="0">
                <a:solidFill>
                  <a:srgbClr val="424242"/>
                </a:solidFill>
              </a:rPr>
              <a:t>ТАМБОВСКОЙ</a:t>
            </a:r>
            <a:r>
              <a:rPr sz="4100" dirty="0">
                <a:solidFill>
                  <a:srgbClr val="424242"/>
                </a:solidFill>
              </a:rPr>
              <a:t> </a:t>
            </a:r>
            <a:r>
              <a:rPr sz="4100" spc="360" dirty="0">
                <a:solidFill>
                  <a:srgbClr val="424242"/>
                </a:solidFill>
              </a:rPr>
              <a:t>ОБЛАСТИ</a:t>
            </a:r>
            <a:endParaRPr sz="4100"/>
          </a:p>
        </p:txBody>
      </p:sp>
      <p:sp>
        <p:nvSpPr>
          <p:cNvPr id="11" name="object 11"/>
          <p:cNvSpPr/>
          <p:nvPr/>
        </p:nvSpPr>
        <p:spPr>
          <a:xfrm>
            <a:off x="1077475" y="836759"/>
            <a:ext cx="107314" cy="1464945"/>
          </a:xfrm>
          <a:custGeom>
            <a:avLst/>
            <a:gdLst/>
            <a:ahLst/>
            <a:cxnLst/>
            <a:rect l="l" t="t" r="r" b="b"/>
            <a:pathLst>
              <a:path w="107315" h="1464945">
                <a:moveTo>
                  <a:pt x="106740" y="0"/>
                </a:moveTo>
                <a:lnTo>
                  <a:pt x="0" y="0"/>
                </a:lnTo>
                <a:lnTo>
                  <a:pt x="0" y="1464374"/>
                </a:lnTo>
                <a:lnTo>
                  <a:pt x="106740" y="1464374"/>
                </a:lnTo>
                <a:lnTo>
                  <a:pt x="106740" y="0"/>
                </a:lnTo>
                <a:close/>
              </a:path>
            </a:pathLst>
          </a:custGeom>
          <a:solidFill>
            <a:srgbClr val="13AEA7"/>
          </a:solidFill>
        </p:spPr>
        <p:txBody>
          <a:bodyPr wrap="square" lIns="0" tIns="0" rIns="0" bIns="0" rtlCol="0"/>
          <a:lstStyle/>
          <a:p>
            <a:endParaRPr>
              <a:solidFill>
                <a:srgbClr val="13AEA7"/>
              </a:solidFill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5011272" y="3096787"/>
            <a:ext cx="4010660" cy="7382509"/>
            <a:chOff x="15011272" y="3096787"/>
            <a:chExt cx="4010660" cy="7382509"/>
          </a:xfrm>
        </p:grpSpPr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011272" y="3096787"/>
              <a:ext cx="4010346" cy="7381973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5167344" y="3261670"/>
              <a:ext cx="3630295" cy="6992620"/>
            </a:xfrm>
            <a:custGeom>
              <a:avLst/>
              <a:gdLst/>
              <a:ahLst/>
              <a:cxnLst/>
              <a:rect l="l" t="t" r="r" b="b"/>
              <a:pathLst>
                <a:path w="3630294" h="6992620">
                  <a:moveTo>
                    <a:pt x="3452544" y="0"/>
                  </a:moveTo>
                  <a:lnTo>
                    <a:pt x="177303" y="0"/>
                  </a:lnTo>
                  <a:lnTo>
                    <a:pt x="130168" y="6333"/>
                  </a:lnTo>
                  <a:lnTo>
                    <a:pt x="87814" y="24206"/>
                  </a:lnTo>
                  <a:lnTo>
                    <a:pt x="51930" y="51930"/>
                  </a:lnTo>
                  <a:lnTo>
                    <a:pt x="24206" y="87814"/>
                  </a:lnTo>
                  <a:lnTo>
                    <a:pt x="6333" y="130168"/>
                  </a:lnTo>
                  <a:lnTo>
                    <a:pt x="0" y="177303"/>
                  </a:lnTo>
                  <a:lnTo>
                    <a:pt x="0" y="6815268"/>
                  </a:lnTo>
                  <a:lnTo>
                    <a:pt x="6333" y="6862403"/>
                  </a:lnTo>
                  <a:lnTo>
                    <a:pt x="24206" y="6904758"/>
                  </a:lnTo>
                  <a:lnTo>
                    <a:pt x="51930" y="6940642"/>
                  </a:lnTo>
                  <a:lnTo>
                    <a:pt x="87814" y="6968365"/>
                  </a:lnTo>
                  <a:lnTo>
                    <a:pt x="130168" y="6986239"/>
                  </a:lnTo>
                  <a:lnTo>
                    <a:pt x="177303" y="6992572"/>
                  </a:lnTo>
                  <a:lnTo>
                    <a:pt x="3452544" y="6992572"/>
                  </a:lnTo>
                  <a:lnTo>
                    <a:pt x="3499678" y="6986239"/>
                  </a:lnTo>
                  <a:lnTo>
                    <a:pt x="3542033" y="6968365"/>
                  </a:lnTo>
                  <a:lnTo>
                    <a:pt x="3577917" y="6940642"/>
                  </a:lnTo>
                  <a:lnTo>
                    <a:pt x="3605640" y="6904758"/>
                  </a:lnTo>
                  <a:lnTo>
                    <a:pt x="3623514" y="6862403"/>
                  </a:lnTo>
                  <a:lnTo>
                    <a:pt x="3629847" y="6815268"/>
                  </a:lnTo>
                  <a:lnTo>
                    <a:pt x="3629847" y="177303"/>
                  </a:lnTo>
                  <a:lnTo>
                    <a:pt x="3623514" y="130168"/>
                  </a:lnTo>
                  <a:lnTo>
                    <a:pt x="3605640" y="87814"/>
                  </a:lnTo>
                  <a:lnTo>
                    <a:pt x="3577917" y="51930"/>
                  </a:lnTo>
                  <a:lnTo>
                    <a:pt x="3542033" y="24206"/>
                  </a:lnTo>
                  <a:lnTo>
                    <a:pt x="3499678" y="6333"/>
                  </a:lnTo>
                  <a:lnTo>
                    <a:pt x="345254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3910195" y="2876572"/>
            <a:ext cx="6937375" cy="651510"/>
          </a:xfrm>
          <a:prstGeom prst="rect">
            <a:avLst/>
          </a:prstGeom>
          <a:solidFill>
            <a:srgbClr val="003E67"/>
          </a:solidFill>
        </p:spPr>
        <p:txBody>
          <a:bodyPr vert="horz" wrap="square" lIns="0" tIns="156845" rIns="0" bIns="0" rtlCol="0">
            <a:spAutoFit/>
          </a:bodyPr>
          <a:lstStyle/>
          <a:p>
            <a:pPr marL="786765">
              <a:lnSpc>
                <a:spcPct val="100000"/>
              </a:lnSpc>
              <a:spcBef>
                <a:spcPts val="1235"/>
              </a:spcBef>
            </a:pPr>
            <a:r>
              <a:rPr sz="2250" b="1" spc="475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2250" b="1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250" b="1" spc="204" dirty="0">
                <a:solidFill>
                  <a:srgbClr val="FFFFFF"/>
                </a:solidFill>
                <a:latin typeface="Trebuchet MS"/>
                <a:cs typeface="Trebuchet MS"/>
              </a:rPr>
              <a:t>УЧАСТНИКОВ</a:t>
            </a:r>
            <a:r>
              <a:rPr sz="2250" b="1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250" b="1" spc="220" dirty="0">
                <a:solidFill>
                  <a:srgbClr val="FFFFFF"/>
                </a:solidFill>
                <a:latin typeface="Trebuchet MS"/>
                <a:cs typeface="Trebuchet MS"/>
              </a:rPr>
              <a:t>ПО</a:t>
            </a:r>
            <a:r>
              <a:rPr sz="2250" b="1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250" b="1" spc="20" dirty="0">
                <a:solidFill>
                  <a:srgbClr val="FFFFFF"/>
                </a:solidFill>
                <a:latin typeface="Trebuchet MS"/>
                <a:cs typeface="Trebuchet MS"/>
              </a:rPr>
              <a:t>6</a:t>
            </a:r>
            <a:r>
              <a:rPr sz="2250" b="1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250" b="1" spc="250" dirty="0">
                <a:solidFill>
                  <a:srgbClr val="FFFFFF"/>
                </a:solidFill>
                <a:latin typeface="Trebuchet MS"/>
                <a:cs typeface="Trebuchet MS"/>
              </a:rPr>
              <a:t>ПРЕДМЕТАМ</a:t>
            </a:r>
            <a:endParaRPr sz="2250" dirty="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555509" y="3842750"/>
            <a:ext cx="1754505" cy="10718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50" b="1" spc="50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2850" b="1" spc="20" dirty="0">
                <a:solidFill>
                  <a:srgbClr val="424242"/>
                </a:solidFill>
                <a:latin typeface="Trebuchet MS"/>
                <a:cs typeface="Trebuchet MS"/>
              </a:rPr>
              <a:t>0</a:t>
            </a:r>
            <a:r>
              <a:rPr sz="2850" b="1" spc="100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2850" b="1" spc="-360" dirty="0">
                <a:solidFill>
                  <a:srgbClr val="424242"/>
                </a:solidFill>
                <a:latin typeface="Trebuchet MS"/>
                <a:cs typeface="Trebuchet MS"/>
              </a:rPr>
              <a:t>1</a:t>
            </a:r>
            <a:r>
              <a:rPr sz="2850" b="1" spc="-2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850" b="1" spc="-110" dirty="0">
                <a:solidFill>
                  <a:srgbClr val="424242"/>
                </a:solidFill>
                <a:latin typeface="Trebuchet MS"/>
                <a:cs typeface="Trebuchet MS"/>
              </a:rPr>
              <a:t>г</a:t>
            </a:r>
            <a:r>
              <a:rPr sz="2850" b="1" spc="-1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850" b="1" spc="15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endParaRPr sz="2850">
              <a:latin typeface="Trebuchet MS"/>
              <a:cs typeface="Trebuchet MS"/>
            </a:endParaRPr>
          </a:p>
          <a:p>
            <a:pPr marL="20320">
              <a:lnSpc>
                <a:spcPct val="100000"/>
              </a:lnSpc>
              <a:spcBef>
                <a:spcPts val="245"/>
              </a:spcBef>
            </a:pPr>
            <a:r>
              <a:rPr sz="3800" b="1" dirty="0">
                <a:solidFill>
                  <a:srgbClr val="07AFA9"/>
                </a:solidFill>
                <a:latin typeface="Trebuchet MS"/>
                <a:cs typeface="Trebuchet MS"/>
              </a:rPr>
              <a:t>3</a:t>
            </a:r>
            <a:r>
              <a:rPr sz="3800" b="1" spc="-555" dirty="0">
                <a:solidFill>
                  <a:srgbClr val="07AFA9"/>
                </a:solidFill>
                <a:latin typeface="Trebuchet MS"/>
                <a:cs typeface="Trebuchet MS"/>
              </a:rPr>
              <a:t>1</a:t>
            </a:r>
            <a:r>
              <a:rPr sz="3800" b="1" spc="-515" dirty="0">
                <a:solidFill>
                  <a:srgbClr val="07AFA9"/>
                </a:solidFill>
                <a:latin typeface="Trebuchet MS"/>
                <a:cs typeface="Trebuchet MS"/>
              </a:rPr>
              <a:t>,</a:t>
            </a:r>
            <a:r>
              <a:rPr sz="3800" b="1" spc="35" dirty="0">
                <a:solidFill>
                  <a:srgbClr val="07AFA9"/>
                </a:solidFill>
                <a:latin typeface="Trebuchet MS"/>
                <a:cs typeface="Trebuchet MS"/>
              </a:rPr>
              <a:t>0</a:t>
            </a:r>
            <a:r>
              <a:rPr sz="3800" b="1" spc="45" dirty="0">
                <a:solidFill>
                  <a:srgbClr val="07AFA9"/>
                </a:solidFill>
                <a:latin typeface="Trebuchet MS"/>
                <a:cs typeface="Trebuchet MS"/>
              </a:rPr>
              <a:t>2</a:t>
            </a:r>
            <a:r>
              <a:rPr sz="3800" b="1" spc="-305" dirty="0">
                <a:solidFill>
                  <a:srgbClr val="07AFA9"/>
                </a:solidFill>
                <a:latin typeface="Trebuchet MS"/>
                <a:cs typeface="Trebuchet MS"/>
              </a:rPr>
              <a:t> </a:t>
            </a:r>
            <a:r>
              <a:rPr sz="3800" b="1" spc="770" dirty="0">
                <a:solidFill>
                  <a:srgbClr val="07AFA9"/>
                </a:solidFill>
                <a:latin typeface="Trebuchet MS"/>
                <a:cs typeface="Trebuchet MS"/>
              </a:rPr>
              <a:t>%</a:t>
            </a:r>
            <a:endParaRPr sz="3800">
              <a:latin typeface="Trebuchet MS"/>
              <a:cs typeface="Trebuchet MS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303242" y="3866808"/>
            <a:ext cx="10039985" cy="1636395"/>
            <a:chOff x="2303242" y="3866808"/>
            <a:chExt cx="10039985" cy="1636395"/>
          </a:xfrm>
        </p:grpSpPr>
        <p:sp>
          <p:nvSpPr>
            <p:cNvPr id="18" name="object 18"/>
            <p:cNvSpPr/>
            <p:nvPr/>
          </p:nvSpPr>
          <p:spPr>
            <a:xfrm>
              <a:off x="6413531" y="3866808"/>
              <a:ext cx="0" cy="1090295"/>
            </a:xfrm>
            <a:custGeom>
              <a:avLst/>
              <a:gdLst/>
              <a:ahLst/>
              <a:cxnLst/>
              <a:rect l="l" t="t" r="r" b="b"/>
              <a:pathLst>
                <a:path h="1090295">
                  <a:moveTo>
                    <a:pt x="0" y="0"/>
                  </a:moveTo>
                  <a:lnTo>
                    <a:pt x="0" y="1090040"/>
                  </a:lnTo>
                </a:path>
              </a:pathLst>
            </a:custGeom>
            <a:ln w="20941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389643" y="3866808"/>
              <a:ext cx="0" cy="1090295"/>
            </a:xfrm>
            <a:custGeom>
              <a:avLst/>
              <a:gdLst/>
              <a:ahLst/>
              <a:cxnLst/>
              <a:rect l="l" t="t" r="r" b="b"/>
              <a:pathLst>
                <a:path h="1090295">
                  <a:moveTo>
                    <a:pt x="0" y="0"/>
                  </a:moveTo>
                  <a:lnTo>
                    <a:pt x="0" y="1090040"/>
                  </a:lnTo>
                </a:path>
              </a:pathLst>
            </a:custGeom>
            <a:ln w="20941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303242" y="5332905"/>
              <a:ext cx="9744075" cy="0"/>
            </a:xfrm>
            <a:custGeom>
              <a:avLst/>
              <a:gdLst/>
              <a:ahLst/>
              <a:cxnLst/>
              <a:rect l="l" t="t" r="r" b="b"/>
              <a:pathLst>
                <a:path w="9744075">
                  <a:moveTo>
                    <a:pt x="9743671" y="0"/>
                  </a:moveTo>
                  <a:lnTo>
                    <a:pt x="0" y="0"/>
                  </a:lnTo>
                </a:path>
              </a:pathLst>
            </a:custGeom>
            <a:ln w="41883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1925926" y="5162628"/>
              <a:ext cx="417195" cy="340995"/>
            </a:xfrm>
            <a:custGeom>
              <a:avLst/>
              <a:gdLst/>
              <a:ahLst/>
              <a:cxnLst/>
              <a:rect l="l" t="t" r="r" b="b"/>
              <a:pathLst>
                <a:path w="417195" h="340995">
                  <a:moveTo>
                    <a:pt x="0" y="0"/>
                  </a:moveTo>
                  <a:lnTo>
                    <a:pt x="98876" y="170277"/>
                  </a:lnTo>
                  <a:lnTo>
                    <a:pt x="0" y="340513"/>
                  </a:lnTo>
                  <a:lnTo>
                    <a:pt x="416709" y="1702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242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261938" y="5536415"/>
            <a:ext cx="1772285" cy="6083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800" b="1" spc="170" dirty="0">
                <a:solidFill>
                  <a:srgbClr val="07AFA9"/>
                </a:solidFill>
                <a:latin typeface="Trebuchet MS"/>
                <a:cs typeface="Trebuchet MS"/>
              </a:rPr>
              <a:t>-</a:t>
            </a:r>
            <a:r>
              <a:rPr sz="3800" b="1" spc="-305" dirty="0">
                <a:solidFill>
                  <a:srgbClr val="07AFA9"/>
                </a:solidFill>
                <a:latin typeface="Trebuchet MS"/>
                <a:cs typeface="Trebuchet MS"/>
              </a:rPr>
              <a:t> </a:t>
            </a:r>
            <a:r>
              <a:rPr sz="3800" b="1" spc="-30" dirty="0">
                <a:solidFill>
                  <a:srgbClr val="07AFA9"/>
                </a:solidFill>
                <a:latin typeface="Trebuchet MS"/>
                <a:cs typeface="Trebuchet MS"/>
              </a:rPr>
              <a:t>3</a:t>
            </a:r>
            <a:r>
              <a:rPr sz="3800" b="1" spc="-459" dirty="0">
                <a:solidFill>
                  <a:srgbClr val="07AFA9"/>
                </a:solidFill>
                <a:latin typeface="Trebuchet MS"/>
                <a:cs typeface="Trebuchet MS"/>
              </a:rPr>
              <a:t>,</a:t>
            </a:r>
            <a:r>
              <a:rPr sz="3800" b="1" dirty="0">
                <a:solidFill>
                  <a:srgbClr val="07AFA9"/>
                </a:solidFill>
                <a:latin typeface="Trebuchet MS"/>
                <a:cs typeface="Trebuchet MS"/>
              </a:rPr>
              <a:t>3</a:t>
            </a:r>
            <a:r>
              <a:rPr sz="3800" b="1" spc="-470" dirty="0">
                <a:solidFill>
                  <a:srgbClr val="07AFA9"/>
                </a:solidFill>
                <a:latin typeface="Trebuchet MS"/>
                <a:cs typeface="Trebuchet MS"/>
              </a:rPr>
              <a:t>1</a:t>
            </a:r>
            <a:r>
              <a:rPr sz="3800" b="1" spc="-305" dirty="0">
                <a:solidFill>
                  <a:srgbClr val="07AFA9"/>
                </a:solidFill>
                <a:latin typeface="Trebuchet MS"/>
                <a:cs typeface="Trebuchet MS"/>
              </a:rPr>
              <a:t> </a:t>
            </a:r>
            <a:r>
              <a:rPr sz="3800" b="1" spc="770" dirty="0">
                <a:solidFill>
                  <a:srgbClr val="07AFA9"/>
                </a:solidFill>
                <a:latin typeface="Trebuchet MS"/>
                <a:cs typeface="Trebuchet MS"/>
              </a:rPr>
              <a:t>%</a:t>
            </a:r>
            <a:endParaRPr sz="3800">
              <a:latin typeface="Trebuchet MS"/>
              <a:cs typeface="Trebuchet M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367941" y="5536415"/>
            <a:ext cx="1866264" cy="6083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800" b="1" spc="65" dirty="0">
                <a:solidFill>
                  <a:srgbClr val="07AFA9"/>
                </a:solidFill>
                <a:latin typeface="Trebuchet MS"/>
                <a:cs typeface="Trebuchet MS"/>
              </a:rPr>
              <a:t>+</a:t>
            </a:r>
            <a:r>
              <a:rPr sz="3800" b="1" spc="-305" dirty="0">
                <a:solidFill>
                  <a:srgbClr val="07AFA9"/>
                </a:solidFill>
                <a:latin typeface="Trebuchet MS"/>
                <a:cs typeface="Trebuchet MS"/>
              </a:rPr>
              <a:t> </a:t>
            </a:r>
            <a:r>
              <a:rPr sz="3800" b="1" spc="-555" dirty="0">
                <a:solidFill>
                  <a:srgbClr val="07AFA9"/>
                </a:solidFill>
                <a:latin typeface="Trebuchet MS"/>
                <a:cs typeface="Trebuchet MS"/>
              </a:rPr>
              <a:t>1</a:t>
            </a:r>
            <a:r>
              <a:rPr sz="3800" b="1" spc="-400" dirty="0">
                <a:solidFill>
                  <a:srgbClr val="07AFA9"/>
                </a:solidFill>
                <a:latin typeface="Trebuchet MS"/>
                <a:cs typeface="Trebuchet MS"/>
              </a:rPr>
              <a:t>,</a:t>
            </a:r>
            <a:r>
              <a:rPr sz="3800" b="1" spc="-45" dirty="0">
                <a:solidFill>
                  <a:srgbClr val="07AFA9"/>
                </a:solidFill>
                <a:latin typeface="Trebuchet MS"/>
                <a:cs typeface="Trebuchet MS"/>
              </a:rPr>
              <a:t>5</a:t>
            </a:r>
            <a:r>
              <a:rPr sz="3800" b="1" spc="45" dirty="0">
                <a:solidFill>
                  <a:srgbClr val="07AFA9"/>
                </a:solidFill>
                <a:latin typeface="Trebuchet MS"/>
                <a:cs typeface="Trebuchet MS"/>
              </a:rPr>
              <a:t>2</a:t>
            </a:r>
            <a:r>
              <a:rPr sz="3800" b="1" spc="-305" dirty="0">
                <a:solidFill>
                  <a:srgbClr val="07AFA9"/>
                </a:solidFill>
                <a:latin typeface="Trebuchet MS"/>
                <a:cs typeface="Trebuchet MS"/>
              </a:rPr>
              <a:t> </a:t>
            </a:r>
            <a:r>
              <a:rPr sz="3800" b="1" spc="770" dirty="0">
                <a:solidFill>
                  <a:srgbClr val="07AFA9"/>
                </a:solidFill>
                <a:latin typeface="Trebuchet MS"/>
                <a:cs typeface="Trebuchet MS"/>
              </a:rPr>
              <a:t>%</a:t>
            </a:r>
            <a:endParaRPr sz="3800">
              <a:latin typeface="Trebuchet MS"/>
              <a:cs typeface="Trebuchet MS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665792" y="3842750"/>
            <a:ext cx="1663064" cy="10718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50" b="1" spc="50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2850" b="1" spc="20" dirty="0">
                <a:solidFill>
                  <a:srgbClr val="424242"/>
                </a:solidFill>
                <a:latin typeface="Trebuchet MS"/>
                <a:cs typeface="Trebuchet MS"/>
              </a:rPr>
              <a:t>0</a:t>
            </a:r>
            <a:r>
              <a:rPr sz="2850" b="1" spc="5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2850" b="1" spc="25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2850" b="1" spc="-2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850" b="1" spc="-110" dirty="0">
                <a:solidFill>
                  <a:srgbClr val="424242"/>
                </a:solidFill>
                <a:latin typeface="Trebuchet MS"/>
                <a:cs typeface="Trebuchet MS"/>
              </a:rPr>
              <a:t>г</a:t>
            </a:r>
            <a:r>
              <a:rPr sz="2850" b="1" spc="-1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850" b="1" spc="15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endParaRPr sz="2850">
              <a:latin typeface="Trebuchet MS"/>
              <a:cs typeface="Trebuchet MS"/>
            </a:endParaRPr>
          </a:p>
          <a:p>
            <a:pPr marL="20320">
              <a:lnSpc>
                <a:spcPct val="100000"/>
              </a:lnSpc>
              <a:spcBef>
                <a:spcPts val="245"/>
              </a:spcBef>
            </a:pPr>
            <a:r>
              <a:rPr sz="3800" b="1" spc="70" dirty="0">
                <a:solidFill>
                  <a:srgbClr val="07AFA9"/>
                </a:solidFill>
                <a:latin typeface="Trebuchet MS"/>
                <a:cs typeface="Trebuchet MS"/>
              </a:rPr>
              <a:t>2</a:t>
            </a:r>
            <a:r>
              <a:rPr sz="3800" b="1" spc="-610" dirty="0">
                <a:solidFill>
                  <a:srgbClr val="07AFA9"/>
                </a:solidFill>
                <a:latin typeface="Trebuchet MS"/>
                <a:cs typeface="Trebuchet MS"/>
              </a:rPr>
              <a:t>7</a:t>
            </a:r>
            <a:r>
              <a:rPr sz="3800" b="1" spc="-630" dirty="0">
                <a:solidFill>
                  <a:srgbClr val="07AFA9"/>
                </a:solidFill>
                <a:latin typeface="Trebuchet MS"/>
                <a:cs typeface="Trebuchet MS"/>
              </a:rPr>
              <a:t>,</a:t>
            </a:r>
            <a:r>
              <a:rPr sz="3800" b="1" spc="-70" dirty="0">
                <a:solidFill>
                  <a:srgbClr val="07AFA9"/>
                </a:solidFill>
                <a:latin typeface="Trebuchet MS"/>
                <a:cs typeface="Trebuchet MS"/>
              </a:rPr>
              <a:t>7</a:t>
            </a:r>
            <a:r>
              <a:rPr sz="3800" b="1" spc="-470" dirty="0">
                <a:solidFill>
                  <a:srgbClr val="07AFA9"/>
                </a:solidFill>
                <a:latin typeface="Trebuchet MS"/>
                <a:cs typeface="Trebuchet MS"/>
              </a:rPr>
              <a:t>1</a:t>
            </a:r>
            <a:r>
              <a:rPr sz="3800" b="1" spc="-305" dirty="0">
                <a:solidFill>
                  <a:srgbClr val="07AFA9"/>
                </a:solidFill>
                <a:latin typeface="Trebuchet MS"/>
                <a:cs typeface="Trebuchet MS"/>
              </a:rPr>
              <a:t> </a:t>
            </a:r>
            <a:r>
              <a:rPr sz="3800" b="1" spc="770" dirty="0">
                <a:solidFill>
                  <a:srgbClr val="07AFA9"/>
                </a:solidFill>
                <a:latin typeface="Trebuchet MS"/>
                <a:cs typeface="Trebuchet MS"/>
              </a:rPr>
              <a:t>%</a:t>
            </a:r>
            <a:endParaRPr sz="3800">
              <a:latin typeface="Trebuchet MS"/>
              <a:cs typeface="Trebuchet M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0641906" y="3842750"/>
            <a:ext cx="1829435" cy="10718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50" b="1" spc="50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2850" b="1" spc="20" dirty="0">
                <a:solidFill>
                  <a:srgbClr val="424242"/>
                </a:solidFill>
                <a:latin typeface="Trebuchet MS"/>
                <a:cs typeface="Trebuchet MS"/>
              </a:rPr>
              <a:t>0</a:t>
            </a:r>
            <a:r>
              <a:rPr sz="2850" b="1" spc="30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2850" b="1" spc="-20" dirty="0">
                <a:solidFill>
                  <a:srgbClr val="424242"/>
                </a:solidFill>
                <a:latin typeface="Trebuchet MS"/>
                <a:cs typeface="Trebuchet MS"/>
              </a:rPr>
              <a:t>3</a:t>
            </a:r>
            <a:r>
              <a:rPr sz="2850" b="1" spc="-2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850" b="1" spc="-110" dirty="0">
                <a:solidFill>
                  <a:srgbClr val="424242"/>
                </a:solidFill>
                <a:latin typeface="Trebuchet MS"/>
                <a:cs typeface="Trebuchet MS"/>
              </a:rPr>
              <a:t>г</a:t>
            </a:r>
            <a:r>
              <a:rPr sz="2850" b="1" spc="-1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850" b="1" spc="15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endParaRPr sz="2850">
              <a:latin typeface="Trebuchet MS"/>
              <a:cs typeface="Trebuchet MS"/>
            </a:endParaRPr>
          </a:p>
          <a:p>
            <a:pPr marL="20320">
              <a:lnSpc>
                <a:spcPct val="100000"/>
              </a:lnSpc>
              <a:spcBef>
                <a:spcPts val="245"/>
              </a:spcBef>
            </a:pPr>
            <a:r>
              <a:rPr sz="3800" b="1" spc="75" dirty="0">
                <a:solidFill>
                  <a:srgbClr val="07AFA9"/>
                </a:solidFill>
                <a:latin typeface="Trebuchet MS"/>
                <a:cs typeface="Trebuchet MS"/>
              </a:rPr>
              <a:t>2</a:t>
            </a:r>
            <a:r>
              <a:rPr sz="3800" b="1" spc="-95" dirty="0">
                <a:solidFill>
                  <a:srgbClr val="07AFA9"/>
                </a:solidFill>
                <a:latin typeface="Trebuchet MS"/>
                <a:cs typeface="Trebuchet MS"/>
              </a:rPr>
              <a:t>9</a:t>
            </a:r>
            <a:r>
              <a:rPr sz="3800" b="1" spc="-420" dirty="0">
                <a:solidFill>
                  <a:srgbClr val="07AFA9"/>
                </a:solidFill>
                <a:latin typeface="Trebuchet MS"/>
                <a:cs typeface="Trebuchet MS"/>
              </a:rPr>
              <a:t>,</a:t>
            </a:r>
            <a:r>
              <a:rPr sz="3800" b="1" spc="55" dirty="0">
                <a:solidFill>
                  <a:srgbClr val="07AFA9"/>
                </a:solidFill>
                <a:latin typeface="Trebuchet MS"/>
                <a:cs typeface="Trebuchet MS"/>
              </a:rPr>
              <a:t>2</a:t>
            </a:r>
            <a:r>
              <a:rPr sz="3800" b="1" spc="-15" dirty="0">
                <a:solidFill>
                  <a:srgbClr val="07AFA9"/>
                </a:solidFill>
                <a:latin typeface="Trebuchet MS"/>
                <a:cs typeface="Trebuchet MS"/>
              </a:rPr>
              <a:t>3</a:t>
            </a:r>
            <a:r>
              <a:rPr sz="3800" b="1" spc="-305" dirty="0">
                <a:solidFill>
                  <a:srgbClr val="07AFA9"/>
                </a:solidFill>
                <a:latin typeface="Trebuchet MS"/>
                <a:cs typeface="Trebuchet MS"/>
              </a:rPr>
              <a:t> </a:t>
            </a:r>
            <a:r>
              <a:rPr sz="3800" b="1" spc="770" dirty="0">
                <a:solidFill>
                  <a:srgbClr val="07AFA9"/>
                </a:solidFill>
                <a:latin typeface="Trebuchet MS"/>
                <a:cs typeface="Trebuchet MS"/>
              </a:rPr>
              <a:t>%</a:t>
            </a:r>
            <a:endParaRPr sz="3800">
              <a:latin typeface="Trebuchet MS"/>
              <a:cs typeface="Trebuchet MS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6050497" y="4584625"/>
            <a:ext cx="1802764" cy="5314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300" b="1" spc="65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3300" b="1" spc="35" dirty="0">
                <a:solidFill>
                  <a:srgbClr val="424242"/>
                </a:solidFill>
                <a:latin typeface="Trebuchet MS"/>
                <a:cs typeface="Trebuchet MS"/>
              </a:rPr>
              <a:t>0</a:t>
            </a:r>
            <a:r>
              <a:rPr sz="3300" b="1" spc="45" dirty="0">
                <a:solidFill>
                  <a:srgbClr val="424242"/>
                </a:solidFill>
                <a:latin typeface="Trebuchet MS"/>
                <a:cs typeface="Trebuchet MS"/>
              </a:rPr>
              <a:t>2</a:t>
            </a:r>
            <a:r>
              <a:rPr sz="3300" b="1" spc="-15" dirty="0">
                <a:solidFill>
                  <a:srgbClr val="424242"/>
                </a:solidFill>
                <a:latin typeface="Trebuchet MS"/>
                <a:cs typeface="Trebuchet MS"/>
              </a:rPr>
              <a:t>3</a:t>
            </a:r>
            <a:r>
              <a:rPr sz="3300" b="1" spc="-26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3300" b="1" spc="-125" dirty="0">
                <a:solidFill>
                  <a:srgbClr val="424242"/>
                </a:solidFill>
                <a:latin typeface="Trebuchet MS"/>
                <a:cs typeface="Trebuchet MS"/>
              </a:rPr>
              <a:t>г</a:t>
            </a:r>
            <a:r>
              <a:rPr sz="3300" b="1" spc="-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3300" b="1" spc="25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endParaRPr sz="3300">
              <a:latin typeface="Trebuchet MS"/>
              <a:cs typeface="Trebuchet M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371152" y="7173456"/>
            <a:ext cx="10001250" cy="651510"/>
          </a:xfrm>
          <a:prstGeom prst="rect">
            <a:avLst/>
          </a:prstGeom>
          <a:solidFill>
            <a:srgbClr val="003E67"/>
          </a:solidFill>
        </p:spPr>
        <p:txBody>
          <a:bodyPr vert="horz" wrap="square" lIns="0" tIns="156845" rIns="0" bIns="0" rtlCol="0">
            <a:spAutoFit/>
          </a:bodyPr>
          <a:lstStyle/>
          <a:p>
            <a:pPr marL="1053465">
              <a:lnSpc>
                <a:spcPct val="100000"/>
              </a:lnSpc>
              <a:spcBef>
                <a:spcPts val="1235"/>
              </a:spcBef>
            </a:pPr>
            <a:r>
              <a:rPr sz="2250" b="1" spc="210" dirty="0">
                <a:solidFill>
                  <a:srgbClr val="FFFFFF"/>
                </a:solidFill>
                <a:latin typeface="Trebuchet MS"/>
                <a:cs typeface="Trebuchet MS"/>
              </a:rPr>
              <a:t>КОЛИЧЕСТВО</a:t>
            </a:r>
            <a:r>
              <a:rPr sz="2250" b="1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250" b="1" spc="215" dirty="0">
                <a:solidFill>
                  <a:srgbClr val="FFFFFF"/>
                </a:solidFill>
                <a:latin typeface="Trebuchet MS"/>
                <a:cs typeface="Trebuchet MS"/>
              </a:rPr>
              <a:t>ШКОЛ-УЧАСТНИЦ</a:t>
            </a:r>
            <a:r>
              <a:rPr sz="2250" b="1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250" b="1" spc="220" dirty="0">
                <a:solidFill>
                  <a:srgbClr val="FFFFFF"/>
                </a:solidFill>
                <a:latin typeface="Trebuchet MS"/>
                <a:cs typeface="Trebuchet MS"/>
              </a:rPr>
              <a:t>ПО</a:t>
            </a:r>
            <a:r>
              <a:rPr sz="2250" b="1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250" b="1" spc="20" dirty="0">
                <a:solidFill>
                  <a:srgbClr val="FFFFFF"/>
                </a:solidFill>
                <a:latin typeface="Trebuchet MS"/>
                <a:cs typeface="Trebuchet MS"/>
              </a:rPr>
              <a:t>6</a:t>
            </a:r>
            <a:r>
              <a:rPr sz="2250" b="1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250" b="1" spc="250" dirty="0">
                <a:solidFill>
                  <a:srgbClr val="FFFFFF"/>
                </a:solidFill>
                <a:latin typeface="Trebuchet MS"/>
                <a:cs typeface="Trebuchet MS"/>
              </a:rPr>
              <a:t>ПРЕДМЕТАМ</a:t>
            </a:r>
            <a:endParaRPr sz="2250">
              <a:latin typeface="Trebuchet MS"/>
              <a:cs typeface="Trebuchet MS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998844" y="8141597"/>
            <a:ext cx="8745855" cy="1576070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R="5080" algn="ctr">
              <a:lnSpc>
                <a:spcPct val="100000"/>
              </a:lnSpc>
              <a:spcBef>
                <a:spcPts val="560"/>
              </a:spcBef>
            </a:pPr>
            <a:r>
              <a:rPr sz="3800" b="1" spc="15" dirty="0">
                <a:solidFill>
                  <a:srgbClr val="07AFA9"/>
                </a:solidFill>
                <a:latin typeface="Trebuchet MS"/>
                <a:cs typeface="Trebuchet MS"/>
              </a:rPr>
              <a:t>9</a:t>
            </a:r>
            <a:r>
              <a:rPr sz="3800" b="1" spc="20" dirty="0">
                <a:solidFill>
                  <a:srgbClr val="07AFA9"/>
                </a:solidFill>
                <a:latin typeface="Trebuchet MS"/>
                <a:cs typeface="Trebuchet MS"/>
              </a:rPr>
              <a:t>6</a:t>
            </a:r>
            <a:r>
              <a:rPr sz="3800" b="1" spc="-305" dirty="0">
                <a:solidFill>
                  <a:srgbClr val="07AFA9"/>
                </a:solidFill>
                <a:latin typeface="Trebuchet MS"/>
                <a:cs typeface="Trebuchet MS"/>
              </a:rPr>
              <a:t> </a:t>
            </a:r>
            <a:r>
              <a:rPr sz="3800" b="1" spc="145" dirty="0">
                <a:solidFill>
                  <a:srgbClr val="07AFA9"/>
                </a:solidFill>
                <a:latin typeface="Trebuchet MS"/>
                <a:cs typeface="Trebuchet MS"/>
              </a:rPr>
              <a:t>ш</a:t>
            </a:r>
            <a:r>
              <a:rPr sz="3800" b="1" dirty="0">
                <a:solidFill>
                  <a:srgbClr val="07AFA9"/>
                </a:solidFill>
                <a:latin typeface="Trebuchet MS"/>
                <a:cs typeface="Trebuchet MS"/>
              </a:rPr>
              <a:t>к</a:t>
            </a:r>
            <a:r>
              <a:rPr sz="3800" b="1" spc="15" dirty="0">
                <a:solidFill>
                  <a:srgbClr val="07AFA9"/>
                </a:solidFill>
                <a:latin typeface="Trebuchet MS"/>
                <a:cs typeface="Trebuchet MS"/>
              </a:rPr>
              <a:t>о</a:t>
            </a:r>
            <a:r>
              <a:rPr sz="3800" b="1" spc="40" dirty="0">
                <a:solidFill>
                  <a:srgbClr val="07AFA9"/>
                </a:solidFill>
                <a:latin typeface="Trebuchet MS"/>
                <a:cs typeface="Trebuchet MS"/>
              </a:rPr>
              <a:t>л</a:t>
            </a:r>
            <a:endParaRPr sz="38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340"/>
              </a:spcBef>
            </a:pPr>
            <a:r>
              <a:rPr sz="2850" b="1" spc="-105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850" b="1" spc="75" dirty="0">
                <a:solidFill>
                  <a:srgbClr val="424242"/>
                </a:solidFill>
                <a:latin typeface="Trebuchet MS"/>
                <a:cs typeface="Trebuchet MS"/>
              </a:rPr>
              <a:t>ж</a:t>
            </a:r>
            <a:r>
              <a:rPr sz="2850" b="1" spc="-6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850" b="1" spc="-100" dirty="0">
                <a:solidFill>
                  <a:srgbClr val="424242"/>
                </a:solidFill>
                <a:latin typeface="Trebuchet MS"/>
                <a:cs typeface="Trebuchet MS"/>
              </a:rPr>
              <a:t>г</a:t>
            </a:r>
            <a:r>
              <a:rPr sz="2850" b="1" spc="-1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850" b="1" spc="10" dirty="0">
                <a:solidFill>
                  <a:srgbClr val="424242"/>
                </a:solidFill>
                <a:latin typeface="Trebuchet MS"/>
                <a:cs typeface="Trebuchet MS"/>
              </a:rPr>
              <a:t>дно</a:t>
            </a:r>
            <a:r>
              <a:rPr sz="2850" b="1" spc="-2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850" b="1" spc="40" dirty="0">
                <a:solidFill>
                  <a:srgbClr val="424242"/>
                </a:solidFill>
                <a:latin typeface="Trebuchet MS"/>
                <a:cs typeface="Trebuchet MS"/>
              </a:rPr>
              <a:t>принима</a:t>
            </a:r>
            <a:r>
              <a:rPr sz="2850" b="1" dirty="0">
                <a:solidFill>
                  <a:srgbClr val="424242"/>
                </a:solidFill>
                <a:latin typeface="Trebuchet MS"/>
                <a:cs typeface="Trebuchet MS"/>
              </a:rPr>
              <a:t>ю</a:t>
            </a:r>
            <a:r>
              <a:rPr sz="2850" b="1" spc="5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850" b="1" spc="-24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850" b="1" spc="-50" dirty="0">
                <a:solidFill>
                  <a:srgbClr val="424242"/>
                </a:solidFill>
                <a:latin typeface="Trebuchet MS"/>
                <a:cs typeface="Trebuchet MS"/>
              </a:rPr>
              <a:t>у</a:t>
            </a:r>
            <a:r>
              <a:rPr sz="2850" b="1" spc="25" dirty="0">
                <a:solidFill>
                  <a:srgbClr val="424242"/>
                </a:solidFill>
                <a:latin typeface="Trebuchet MS"/>
                <a:cs typeface="Trebuchet MS"/>
              </a:rPr>
              <a:t>ча</a:t>
            </a:r>
            <a:r>
              <a:rPr sz="2850" b="1" spc="30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2850" b="1" spc="5" dirty="0">
                <a:solidFill>
                  <a:srgbClr val="424242"/>
                </a:solidFill>
                <a:latin typeface="Trebuchet MS"/>
                <a:cs typeface="Trebuchet MS"/>
              </a:rPr>
              <a:t>тие</a:t>
            </a:r>
            <a:endParaRPr sz="285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850" b="1" spc="65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2850" b="1" spc="-2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850" b="1" spc="100" dirty="0">
                <a:solidFill>
                  <a:srgbClr val="424242"/>
                </a:solidFill>
                <a:latin typeface="Trebuchet MS"/>
                <a:cs typeface="Trebuchet MS"/>
              </a:rPr>
              <a:t>ш</a:t>
            </a:r>
            <a:r>
              <a:rPr sz="2850" b="1" spc="-1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2850" b="1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850" b="1" spc="30" dirty="0">
                <a:solidFill>
                  <a:srgbClr val="424242"/>
                </a:solidFill>
                <a:latin typeface="Trebuchet MS"/>
                <a:cs typeface="Trebuchet MS"/>
              </a:rPr>
              <a:t>льном</a:t>
            </a:r>
            <a:r>
              <a:rPr sz="2850" b="1" spc="-2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850" b="1" spc="-35" dirty="0">
                <a:solidFill>
                  <a:srgbClr val="424242"/>
                </a:solidFill>
                <a:latin typeface="Trebuchet MS"/>
                <a:cs typeface="Trebuchet MS"/>
              </a:rPr>
              <a:t>э</a:t>
            </a:r>
            <a:r>
              <a:rPr sz="2850" b="1" spc="2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850" b="1" spc="-5" dirty="0">
                <a:solidFill>
                  <a:srgbClr val="424242"/>
                </a:solidFill>
                <a:latin typeface="Trebuchet MS"/>
                <a:cs typeface="Trebuchet MS"/>
              </a:rPr>
              <a:t>апе</a:t>
            </a:r>
            <a:r>
              <a:rPr sz="2850" b="1" spc="-2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850" b="1" spc="1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2850" b="1" spc="-2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850" b="1" spc="20" dirty="0">
                <a:solidFill>
                  <a:srgbClr val="424242"/>
                </a:solidFill>
                <a:latin typeface="Trebuchet MS"/>
                <a:cs typeface="Trebuchet MS"/>
              </a:rPr>
              <a:t>пл</a:t>
            </a:r>
            <a:r>
              <a:rPr sz="2850" b="1" spc="-2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850" b="1" spc="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850" b="1" spc="15" dirty="0">
                <a:solidFill>
                  <a:srgbClr val="424242"/>
                </a:solidFill>
                <a:latin typeface="Trebuchet MS"/>
                <a:cs typeface="Trebuchet MS"/>
              </a:rPr>
              <a:t>форме</a:t>
            </a:r>
            <a:r>
              <a:rPr sz="2850" b="1" spc="-23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850" b="1" spc="45" dirty="0">
                <a:solidFill>
                  <a:srgbClr val="424242"/>
                </a:solidFill>
                <a:latin typeface="Trebuchet MS"/>
                <a:cs typeface="Trebuchet MS"/>
              </a:rPr>
              <a:t>«Сири</a:t>
            </a:r>
            <a:r>
              <a:rPr sz="2850" b="1" dirty="0">
                <a:solidFill>
                  <a:srgbClr val="424242"/>
                </a:solidFill>
                <a:latin typeface="Trebuchet MS"/>
                <a:cs typeface="Trebuchet MS"/>
              </a:rPr>
              <a:t>у</a:t>
            </a:r>
            <a:r>
              <a:rPr sz="2850" b="1" spc="-160" dirty="0">
                <a:solidFill>
                  <a:srgbClr val="424242"/>
                </a:solidFill>
                <a:latin typeface="Trebuchet MS"/>
                <a:cs typeface="Trebuchet MS"/>
              </a:rPr>
              <a:t>с.</a:t>
            </a:r>
            <a:r>
              <a:rPr sz="2850" b="1" spc="25" dirty="0">
                <a:solidFill>
                  <a:srgbClr val="424242"/>
                </a:solidFill>
                <a:latin typeface="Trebuchet MS"/>
                <a:cs typeface="Trebuchet MS"/>
              </a:rPr>
              <a:t>Курсы»</a:t>
            </a:r>
            <a:endParaRPr sz="2850">
              <a:latin typeface="Trebuchet MS"/>
              <a:cs typeface="Trebuchet M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5843467" y="5795350"/>
            <a:ext cx="2216785" cy="318770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80"/>
              </a:spcBef>
            </a:pPr>
            <a:r>
              <a:rPr sz="4450" b="1" spc="-595" dirty="0">
                <a:solidFill>
                  <a:srgbClr val="07AFA9"/>
                </a:solidFill>
                <a:latin typeface="Trebuchet MS"/>
                <a:cs typeface="Trebuchet MS"/>
              </a:rPr>
              <a:t>1</a:t>
            </a:r>
            <a:r>
              <a:rPr sz="4450" b="1" dirty="0">
                <a:solidFill>
                  <a:srgbClr val="07AFA9"/>
                </a:solidFill>
                <a:latin typeface="Trebuchet MS"/>
                <a:cs typeface="Trebuchet MS"/>
              </a:rPr>
              <a:t>9</a:t>
            </a:r>
            <a:r>
              <a:rPr sz="4450" b="1" spc="-380" dirty="0">
                <a:solidFill>
                  <a:srgbClr val="07AFA9"/>
                </a:solidFill>
                <a:latin typeface="Trebuchet MS"/>
                <a:cs typeface="Trebuchet MS"/>
              </a:rPr>
              <a:t> </a:t>
            </a:r>
            <a:r>
              <a:rPr sz="4450" b="1" spc="-5" dirty="0">
                <a:solidFill>
                  <a:srgbClr val="07AFA9"/>
                </a:solidFill>
                <a:latin typeface="Trebuchet MS"/>
                <a:cs typeface="Trebuchet MS"/>
              </a:rPr>
              <a:t>5</a:t>
            </a:r>
            <a:r>
              <a:rPr sz="4450" b="1" spc="-605" dirty="0">
                <a:solidFill>
                  <a:srgbClr val="07AFA9"/>
                </a:solidFill>
                <a:latin typeface="Trebuchet MS"/>
                <a:cs typeface="Trebuchet MS"/>
              </a:rPr>
              <a:t>1</a:t>
            </a:r>
            <a:r>
              <a:rPr sz="4450" b="1" spc="80" dirty="0">
                <a:solidFill>
                  <a:srgbClr val="07AFA9"/>
                </a:solidFill>
                <a:latin typeface="Trebuchet MS"/>
                <a:cs typeface="Trebuchet MS"/>
              </a:rPr>
              <a:t>2</a:t>
            </a:r>
            <a:endParaRPr sz="4450">
              <a:latin typeface="Trebuchet MS"/>
              <a:cs typeface="Trebuchet MS"/>
            </a:endParaRPr>
          </a:p>
          <a:p>
            <a:pPr marL="12065" marR="5080" algn="ctr">
              <a:lnSpc>
                <a:spcPct val="100600"/>
              </a:lnSpc>
              <a:spcBef>
                <a:spcPts val="285"/>
              </a:spcBef>
            </a:pPr>
            <a:r>
              <a:rPr sz="3300" spc="-25" dirty="0">
                <a:solidFill>
                  <a:srgbClr val="424242"/>
                </a:solidFill>
                <a:latin typeface="Trebuchet MS"/>
                <a:cs typeface="Trebuchet MS"/>
              </a:rPr>
              <a:t>у</a:t>
            </a:r>
            <a:r>
              <a:rPr sz="3300" spc="10" dirty="0">
                <a:solidFill>
                  <a:srgbClr val="424242"/>
                </a:solidFill>
                <a:latin typeface="Trebuchet MS"/>
                <a:cs typeface="Trebuchet MS"/>
              </a:rPr>
              <a:t>ча</a:t>
            </a:r>
            <a:r>
              <a:rPr sz="3300" spc="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3300" dirty="0">
                <a:solidFill>
                  <a:srgbClr val="424242"/>
                </a:solidFill>
                <a:latin typeface="Trebuchet MS"/>
                <a:cs typeface="Trebuchet MS"/>
              </a:rPr>
              <a:t>тни</a:t>
            </a:r>
            <a:r>
              <a:rPr sz="3300" spc="-75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3300" spc="65" dirty="0">
                <a:solidFill>
                  <a:srgbClr val="424242"/>
                </a:solidFill>
                <a:latin typeface="Trebuchet MS"/>
                <a:cs typeface="Trebuchet MS"/>
              </a:rPr>
              <a:t>ов  </a:t>
            </a:r>
            <a:r>
              <a:rPr sz="3300" spc="15" dirty="0">
                <a:solidFill>
                  <a:srgbClr val="424242"/>
                </a:solidFill>
                <a:latin typeface="Trebuchet MS"/>
                <a:cs typeface="Trebuchet MS"/>
              </a:rPr>
              <a:t>выполнили</a:t>
            </a:r>
            <a:endParaRPr sz="3300">
              <a:latin typeface="Trebuchet MS"/>
              <a:cs typeface="Trebuchet MS"/>
            </a:endParaRPr>
          </a:p>
          <a:p>
            <a:pPr algn="ctr">
              <a:lnSpc>
                <a:spcPts val="5285"/>
              </a:lnSpc>
              <a:spcBef>
                <a:spcPts val="1725"/>
              </a:spcBef>
            </a:pPr>
            <a:r>
              <a:rPr sz="4450" b="1" spc="-30" dirty="0">
                <a:solidFill>
                  <a:srgbClr val="07AFA9"/>
                </a:solidFill>
                <a:latin typeface="Trebuchet MS"/>
                <a:cs typeface="Trebuchet MS"/>
              </a:rPr>
              <a:t>3</a:t>
            </a:r>
            <a:r>
              <a:rPr sz="4450" b="1" spc="15" dirty="0">
                <a:solidFill>
                  <a:srgbClr val="07AFA9"/>
                </a:solidFill>
                <a:latin typeface="Trebuchet MS"/>
                <a:cs typeface="Trebuchet MS"/>
              </a:rPr>
              <a:t>0</a:t>
            </a:r>
            <a:r>
              <a:rPr sz="4450" b="1" spc="-380" dirty="0">
                <a:solidFill>
                  <a:srgbClr val="07AFA9"/>
                </a:solidFill>
                <a:latin typeface="Trebuchet MS"/>
                <a:cs typeface="Trebuchet MS"/>
              </a:rPr>
              <a:t> </a:t>
            </a:r>
            <a:r>
              <a:rPr sz="4450" b="1" spc="30" dirty="0">
                <a:solidFill>
                  <a:srgbClr val="07AFA9"/>
                </a:solidFill>
                <a:latin typeface="Trebuchet MS"/>
                <a:cs typeface="Trebuchet MS"/>
              </a:rPr>
              <a:t>0</a:t>
            </a:r>
            <a:r>
              <a:rPr sz="4450" b="1" spc="-560" dirty="0">
                <a:solidFill>
                  <a:srgbClr val="07AFA9"/>
                </a:solidFill>
                <a:latin typeface="Trebuchet MS"/>
                <a:cs typeface="Trebuchet MS"/>
              </a:rPr>
              <a:t>1</a:t>
            </a:r>
            <a:r>
              <a:rPr sz="4450" b="1" dirty="0">
                <a:solidFill>
                  <a:srgbClr val="07AFA9"/>
                </a:solidFill>
                <a:latin typeface="Trebuchet MS"/>
                <a:cs typeface="Trebuchet MS"/>
              </a:rPr>
              <a:t>6</a:t>
            </a:r>
            <a:endParaRPr sz="4450">
              <a:latin typeface="Trebuchet MS"/>
              <a:cs typeface="Trebuchet MS"/>
            </a:endParaRPr>
          </a:p>
          <a:p>
            <a:pPr marL="1905" algn="ctr">
              <a:lnSpc>
                <a:spcPts val="3904"/>
              </a:lnSpc>
            </a:pPr>
            <a:r>
              <a:rPr sz="3300" spc="45" dirty="0">
                <a:solidFill>
                  <a:srgbClr val="424242"/>
                </a:solidFill>
                <a:latin typeface="Trebuchet MS"/>
                <a:cs typeface="Trebuchet MS"/>
              </a:rPr>
              <a:t>работ</a:t>
            </a:r>
            <a:endParaRPr sz="3300">
              <a:latin typeface="Trebuchet MS"/>
              <a:cs typeface="Trebuchet MS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5654211" y="5514813"/>
            <a:ext cx="2656205" cy="0"/>
          </a:xfrm>
          <a:custGeom>
            <a:avLst/>
            <a:gdLst/>
            <a:ahLst/>
            <a:cxnLst/>
            <a:rect l="l" t="t" r="r" b="b"/>
            <a:pathLst>
              <a:path w="2656205">
                <a:moveTo>
                  <a:pt x="2656107" y="0"/>
                </a:moveTo>
                <a:lnTo>
                  <a:pt x="0" y="0"/>
                </a:lnTo>
              </a:path>
            </a:pathLst>
          </a:custGeom>
          <a:ln w="20941">
            <a:solidFill>
              <a:srgbClr val="4242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413889464"/>
              </p:ext>
            </p:extLst>
          </p:nvPr>
        </p:nvGraphicFramePr>
        <p:xfrm>
          <a:off x="3175" y="0"/>
          <a:ext cx="20109041" cy="11309350"/>
        </p:xfrm>
        <a:graphic>
          <a:graphicData uri="http://schemas.openxmlformats.org/presentationml/2006/ole">
            <p:oleObj spid="_x0000_s1027" name="Презентация" r:id="rId3" imgW="10049295" imgH="5650848" progId="PowerPoint.Show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076216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74850" y="396875"/>
            <a:ext cx="1600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Распределение субъектов РФ </a:t>
            </a:r>
            <a:endParaRPr lang="ru-RU" sz="5400" b="1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 </a:t>
            </a:r>
            <a:r>
              <a:rPr lang="ru-RU" sz="5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группы регионов</a:t>
            </a:r>
            <a:endParaRPr lang="ru-RU" sz="54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56921" y="2606675"/>
            <a:ext cx="4275529" cy="7602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5B6F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Группа 1</a:t>
            </a:r>
          </a:p>
          <a:p>
            <a:endParaRPr lang="ru-RU" dirty="0" smtClean="0">
              <a:solidFill>
                <a:srgbClr val="5B6F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AutoNum type="arabicPeriod"/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Архангельская область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Волгоградская область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Вологодская область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Город Севастополь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Донецкая Народная Республика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Запорожская область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Кабардино-Балкарская Республика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Карачаево-Черкесская Республика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Краснодарский край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Луганская Народная Республика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Мурманская область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Новгородская область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Псковская область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Республика Адыгея</a:t>
            </a:r>
          </a:p>
          <a:p>
            <a:pPr marL="342900" indent="-342900">
              <a:buFontTx/>
              <a:buAutoNum type="arabicPeriod"/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Республика Дагестан</a:t>
            </a:r>
          </a:p>
          <a:p>
            <a:pPr marL="342900" indent="-342900">
              <a:buFontTx/>
              <a:buAutoNum type="arabicPeriod"/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Республика Калмыкия</a:t>
            </a:r>
          </a:p>
          <a:p>
            <a:pPr marL="342900" indent="-342900">
              <a:buFontTx/>
              <a:buAutoNum type="arabicPeriod"/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Республика Коми</a:t>
            </a:r>
          </a:p>
          <a:p>
            <a:pPr marL="342900" indent="-342900">
              <a:buFontTx/>
              <a:buAutoNum type="arabicPeriod"/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Республика Крым</a:t>
            </a:r>
          </a:p>
          <a:p>
            <a:pPr marL="342900" indent="-342900">
              <a:buFontTx/>
              <a:buAutoNum type="arabicPeriod"/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Республика Северная 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Осетия – Алания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20. Ростовская 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21. Ставропольский край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22. Херсонская 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23. Чеченская Республика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75450" y="2606675"/>
            <a:ext cx="3505200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5B6F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Группа 2</a:t>
            </a:r>
          </a:p>
          <a:p>
            <a:endParaRPr lang="ru-RU" b="1" dirty="0" smtClean="0">
              <a:solidFill>
                <a:srgbClr val="5B6F9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24. Белгородская 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25. Брянская 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26. Владимировская 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27. Воронежская 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28. Город Санкт-Петербург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29. Ивановская 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30. Калининградская 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31. Калужская 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32. Кировская 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33. Костромская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34. Курская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35. Ленинградская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36. Липецкая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37. Нижегородская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38. Орловская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39. Республика Марий Эл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40. Республика Мордовия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41. Республика Татарстан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42. Республика Чувашия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43. </a:t>
            </a:r>
            <a:r>
              <a:rPr lang="ru-RU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Рязансккая</a:t>
            </a: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44. Смоленская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45. Тамбовская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46. Тверская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47. Тульская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48. Ярославская область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347450" y="2606675"/>
            <a:ext cx="33528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5B6F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Группа 3</a:t>
            </a:r>
          </a:p>
          <a:p>
            <a:endParaRPr lang="ru-RU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49. Астраханская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50. Курганская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51. Омская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52. Оренбургская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53. Пермский край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54. Республика Башкортостан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55. Самарская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56. Саратовская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57. Свердловская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58. Тюменская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59. Удмуртская Республика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60. Ульяновская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61. Ханты-Мансийский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автономный округ – Югра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62. Челябинская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63. Ямало-Ненецкий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автономный округ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614650" y="2606675"/>
            <a:ext cx="3505200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5B6F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Группа 4</a:t>
            </a:r>
          </a:p>
          <a:p>
            <a:endParaRPr lang="ru-RU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64. Алтайский край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65. Амурская 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66. Еврейская автономная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67. Забайкальский край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68. Иркутская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69. Камчатский край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70. Кемеровская область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Кузбасс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71. Красноярский край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72. Магаданская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73. Новосибирская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74. Приморский край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75. Республика Алтай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76. Республика Бурятия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77. Республика Саха (Якутия)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78. Республика Тыва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79. Республика Хакасия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80. Сахалинская 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81. Томская область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82. Хабаровский край</a:t>
            </a:r>
          </a:p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83. Чукотский автономный округ 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374650" y="9455983"/>
            <a:ext cx="19202400" cy="8468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74650" y="7712075"/>
            <a:ext cx="19202400" cy="8468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74650" y="6026983"/>
            <a:ext cx="19202400" cy="8468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74650" y="4283075"/>
            <a:ext cx="19202400" cy="8468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74650" y="2606675"/>
            <a:ext cx="19202400" cy="9144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974850" y="767457"/>
            <a:ext cx="1600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ГРАФИК ПРОВЕДЕНИЯ ШКОЛЬНОГО ЭТАПА ВСОШ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 ПЛАТФОРМЕ «СИРИУС.КУРСЫ» В 20</a:t>
            </a:r>
            <a:r>
              <a:rPr lang="en-US" sz="32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24/25 </a:t>
            </a:r>
            <a:r>
              <a:rPr lang="ru-RU" sz="32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УЧЕБНОМ ГОДУ</a:t>
            </a:r>
            <a:endParaRPr lang="ru-RU" sz="32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3250" y="2454573"/>
            <a:ext cx="304800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ru-RU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Предмет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solidFill>
                  <a:srgbClr val="13AEA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Астрономия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solidFill>
                  <a:srgbClr val="13AEA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Физика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solidFill>
                  <a:srgbClr val="13AEA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Биология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solidFill>
                  <a:srgbClr val="13AEA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Биология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solidFill>
                  <a:srgbClr val="13AEA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Математика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solidFill>
                  <a:srgbClr val="13AEA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Математика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solidFill>
                  <a:srgbClr val="13AEA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Химия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solidFill>
                  <a:srgbClr val="13AEA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Информатика</a:t>
            </a:r>
            <a:endParaRPr lang="ru-RU" sz="2800" b="1" dirty="0">
              <a:solidFill>
                <a:srgbClr val="13AEA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5050" y="2454275"/>
            <a:ext cx="304800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ru-RU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Класс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5-11 класс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7-11 класс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5-6 класс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7-11 класс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4-6 класс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7-11 класс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7-11 класс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5-11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класс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99250" y="2454275"/>
            <a:ext cx="304800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ru-RU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Группа 1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 сентября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октября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16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22 октября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823450" y="2454573"/>
            <a:ext cx="304800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ru-RU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Группа 2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 сентября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октября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16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18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23 октября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023850" y="2454573"/>
            <a:ext cx="304800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ru-RU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Группа 3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26 сентября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октября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 октября*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18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 октября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071850" y="2454275"/>
            <a:ext cx="304800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ru-RU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Группа 4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27 сентября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октября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 октября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18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октября</a:t>
            </a:r>
          </a:p>
          <a:p>
            <a:pPr algn="ctr">
              <a:lnSpc>
                <a:spcPct val="200000"/>
              </a:lnSpc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 октября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object 3"/>
          <p:cNvGrpSpPr/>
          <p:nvPr/>
        </p:nvGrpSpPr>
        <p:grpSpPr>
          <a:xfrm>
            <a:off x="12849467" y="6613741"/>
            <a:ext cx="4647602" cy="2123547"/>
            <a:chOff x="917461" y="7253729"/>
            <a:chExt cx="12984480" cy="3225165"/>
          </a:xfrm>
        </p:grpSpPr>
        <p:pic>
          <p:nvPicPr>
            <p:cNvPr id="60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7461" y="7253729"/>
              <a:ext cx="12983895" cy="3225032"/>
            </a:xfrm>
            <a:prstGeom prst="rect">
              <a:avLst/>
            </a:prstGeom>
          </p:spPr>
        </p:pic>
        <p:sp>
          <p:nvSpPr>
            <p:cNvPr id="61" name="object 5"/>
            <p:cNvSpPr/>
            <p:nvPr/>
          </p:nvSpPr>
          <p:spPr>
            <a:xfrm>
              <a:off x="1077469" y="7410458"/>
              <a:ext cx="12598400" cy="2840355"/>
            </a:xfrm>
            <a:custGeom>
              <a:avLst/>
              <a:gdLst/>
              <a:ahLst/>
              <a:cxnLst/>
              <a:rect l="l" t="t" r="r" b="b"/>
              <a:pathLst>
                <a:path w="12598400" h="2840354">
                  <a:moveTo>
                    <a:pt x="12420815" y="0"/>
                  </a:moveTo>
                  <a:lnTo>
                    <a:pt x="177303" y="0"/>
                  </a:lnTo>
                  <a:lnTo>
                    <a:pt x="130168" y="6333"/>
                  </a:lnTo>
                  <a:lnTo>
                    <a:pt x="87814" y="24206"/>
                  </a:lnTo>
                  <a:lnTo>
                    <a:pt x="51930" y="51930"/>
                  </a:lnTo>
                  <a:lnTo>
                    <a:pt x="24206" y="87814"/>
                  </a:lnTo>
                  <a:lnTo>
                    <a:pt x="6333" y="130168"/>
                  </a:lnTo>
                  <a:lnTo>
                    <a:pt x="0" y="177303"/>
                  </a:lnTo>
                  <a:lnTo>
                    <a:pt x="0" y="2662945"/>
                  </a:lnTo>
                  <a:lnTo>
                    <a:pt x="6333" y="2710079"/>
                  </a:lnTo>
                  <a:lnTo>
                    <a:pt x="24206" y="2752434"/>
                  </a:lnTo>
                  <a:lnTo>
                    <a:pt x="51930" y="2788318"/>
                  </a:lnTo>
                  <a:lnTo>
                    <a:pt x="87814" y="2816041"/>
                  </a:lnTo>
                  <a:lnTo>
                    <a:pt x="130168" y="2833915"/>
                  </a:lnTo>
                  <a:lnTo>
                    <a:pt x="177303" y="2840248"/>
                  </a:lnTo>
                  <a:lnTo>
                    <a:pt x="12420815" y="2840248"/>
                  </a:lnTo>
                  <a:lnTo>
                    <a:pt x="12467950" y="2833915"/>
                  </a:lnTo>
                  <a:lnTo>
                    <a:pt x="12510304" y="2816041"/>
                  </a:lnTo>
                  <a:lnTo>
                    <a:pt x="12546188" y="2788318"/>
                  </a:lnTo>
                  <a:lnTo>
                    <a:pt x="12573912" y="2752434"/>
                  </a:lnTo>
                  <a:lnTo>
                    <a:pt x="12591785" y="2710079"/>
                  </a:lnTo>
                  <a:lnTo>
                    <a:pt x="12598119" y="2662945"/>
                  </a:lnTo>
                  <a:lnTo>
                    <a:pt x="12598119" y="177303"/>
                  </a:lnTo>
                  <a:lnTo>
                    <a:pt x="12591785" y="130168"/>
                  </a:lnTo>
                  <a:lnTo>
                    <a:pt x="12573912" y="87814"/>
                  </a:lnTo>
                  <a:lnTo>
                    <a:pt x="12546188" y="51930"/>
                  </a:lnTo>
                  <a:lnTo>
                    <a:pt x="12510304" y="24206"/>
                  </a:lnTo>
                  <a:lnTo>
                    <a:pt x="12467950" y="6333"/>
                  </a:lnTo>
                  <a:lnTo>
                    <a:pt x="124208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6" name="Прямоугольник 85"/>
          <p:cNvSpPr/>
          <p:nvPr/>
        </p:nvSpPr>
        <p:spPr>
          <a:xfrm>
            <a:off x="13359344" y="1570303"/>
            <a:ext cx="5150905" cy="4084372"/>
          </a:xfrm>
          <a:prstGeom prst="rect">
            <a:avLst/>
          </a:prstGeom>
          <a:solidFill>
            <a:srgbClr val="003E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object 2"/>
          <p:cNvSpPr/>
          <p:nvPr/>
        </p:nvSpPr>
        <p:spPr>
          <a:xfrm>
            <a:off x="0" y="0"/>
            <a:ext cx="11853545" cy="10051098"/>
          </a:xfrm>
          <a:custGeom>
            <a:avLst/>
            <a:gdLst/>
            <a:ahLst/>
            <a:cxnLst/>
            <a:rect l="l" t="t" r="r" b="b"/>
            <a:pathLst>
              <a:path w="11853545" h="9213850">
                <a:moveTo>
                  <a:pt x="11853335" y="0"/>
                </a:moveTo>
                <a:lnTo>
                  <a:pt x="0" y="0"/>
                </a:lnTo>
                <a:lnTo>
                  <a:pt x="0" y="9213761"/>
                </a:lnTo>
                <a:lnTo>
                  <a:pt x="11853335" y="9213761"/>
                </a:lnTo>
                <a:lnTo>
                  <a:pt x="11853335" y="0"/>
                </a:lnTo>
                <a:close/>
              </a:path>
            </a:pathLst>
          </a:custGeom>
          <a:solidFill>
            <a:srgbClr val="EEE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Прямоугольник 61"/>
          <p:cNvSpPr/>
          <p:nvPr/>
        </p:nvSpPr>
        <p:spPr>
          <a:xfrm>
            <a:off x="2279650" y="1235075"/>
            <a:ext cx="4044916" cy="3011186"/>
          </a:xfrm>
          <a:prstGeom prst="rect">
            <a:avLst/>
          </a:prstGeom>
          <a:solidFill>
            <a:srgbClr val="003E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0" name="object 3"/>
          <p:cNvGrpSpPr/>
          <p:nvPr/>
        </p:nvGrpSpPr>
        <p:grpSpPr>
          <a:xfrm>
            <a:off x="7232650" y="1997075"/>
            <a:ext cx="2590800" cy="1504586"/>
            <a:chOff x="917461" y="7253729"/>
            <a:chExt cx="12984480" cy="3225165"/>
          </a:xfrm>
        </p:grpSpPr>
        <p:pic>
          <p:nvPicPr>
            <p:cNvPr id="51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7461" y="7253729"/>
              <a:ext cx="12983895" cy="3225032"/>
            </a:xfrm>
            <a:prstGeom prst="rect">
              <a:avLst/>
            </a:prstGeom>
          </p:spPr>
        </p:pic>
        <p:sp>
          <p:nvSpPr>
            <p:cNvPr id="52" name="object 5"/>
            <p:cNvSpPr/>
            <p:nvPr/>
          </p:nvSpPr>
          <p:spPr>
            <a:xfrm>
              <a:off x="1077469" y="7410458"/>
              <a:ext cx="12598400" cy="2840355"/>
            </a:xfrm>
            <a:custGeom>
              <a:avLst/>
              <a:gdLst/>
              <a:ahLst/>
              <a:cxnLst/>
              <a:rect l="l" t="t" r="r" b="b"/>
              <a:pathLst>
                <a:path w="12598400" h="2840354">
                  <a:moveTo>
                    <a:pt x="12420815" y="0"/>
                  </a:moveTo>
                  <a:lnTo>
                    <a:pt x="177303" y="0"/>
                  </a:lnTo>
                  <a:lnTo>
                    <a:pt x="130168" y="6333"/>
                  </a:lnTo>
                  <a:lnTo>
                    <a:pt x="87814" y="24206"/>
                  </a:lnTo>
                  <a:lnTo>
                    <a:pt x="51930" y="51930"/>
                  </a:lnTo>
                  <a:lnTo>
                    <a:pt x="24206" y="87814"/>
                  </a:lnTo>
                  <a:lnTo>
                    <a:pt x="6333" y="130168"/>
                  </a:lnTo>
                  <a:lnTo>
                    <a:pt x="0" y="177303"/>
                  </a:lnTo>
                  <a:lnTo>
                    <a:pt x="0" y="2662945"/>
                  </a:lnTo>
                  <a:lnTo>
                    <a:pt x="6333" y="2710079"/>
                  </a:lnTo>
                  <a:lnTo>
                    <a:pt x="24206" y="2752434"/>
                  </a:lnTo>
                  <a:lnTo>
                    <a:pt x="51930" y="2788318"/>
                  </a:lnTo>
                  <a:lnTo>
                    <a:pt x="87814" y="2816041"/>
                  </a:lnTo>
                  <a:lnTo>
                    <a:pt x="130168" y="2833915"/>
                  </a:lnTo>
                  <a:lnTo>
                    <a:pt x="177303" y="2840248"/>
                  </a:lnTo>
                  <a:lnTo>
                    <a:pt x="12420815" y="2840248"/>
                  </a:lnTo>
                  <a:lnTo>
                    <a:pt x="12467950" y="2833915"/>
                  </a:lnTo>
                  <a:lnTo>
                    <a:pt x="12510304" y="2816041"/>
                  </a:lnTo>
                  <a:lnTo>
                    <a:pt x="12546188" y="2788318"/>
                  </a:lnTo>
                  <a:lnTo>
                    <a:pt x="12573912" y="2752434"/>
                  </a:lnTo>
                  <a:lnTo>
                    <a:pt x="12591785" y="2710079"/>
                  </a:lnTo>
                  <a:lnTo>
                    <a:pt x="12598119" y="2662945"/>
                  </a:lnTo>
                  <a:lnTo>
                    <a:pt x="12598119" y="177303"/>
                  </a:lnTo>
                  <a:lnTo>
                    <a:pt x="12591785" y="130168"/>
                  </a:lnTo>
                  <a:lnTo>
                    <a:pt x="12573912" y="87814"/>
                  </a:lnTo>
                  <a:lnTo>
                    <a:pt x="12546188" y="51930"/>
                  </a:lnTo>
                  <a:lnTo>
                    <a:pt x="12510304" y="24206"/>
                  </a:lnTo>
                  <a:lnTo>
                    <a:pt x="12467950" y="6333"/>
                  </a:lnTo>
                  <a:lnTo>
                    <a:pt x="124208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7" name="object 3"/>
          <p:cNvGrpSpPr/>
          <p:nvPr/>
        </p:nvGrpSpPr>
        <p:grpSpPr>
          <a:xfrm>
            <a:off x="6821146" y="3719838"/>
            <a:ext cx="3078504" cy="1504586"/>
            <a:chOff x="917461" y="7253729"/>
            <a:chExt cx="12984480" cy="3225165"/>
          </a:xfrm>
        </p:grpSpPr>
        <p:pic>
          <p:nvPicPr>
            <p:cNvPr id="48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7461" y="7253729"/>
              <a:ext cx="12983895" cy="3225032"/>
            </a:xfrm>
            <a:prstGeom prst="rect">
              <a:avLst/>
            </a:prstGeom>
          </p:spPr>
        </p:pic>
        <p:sp>
          <p:nvSpPr>
            <p:cNvPr id="49" name="object 5"/>
            <p:cNvSpPr/>
            <p:nvPr/>
          </p:nvSpPr>
          <p:spPr>
            <a:xfrm>
              <a:off x="1077469" y="7410458"/>
              <a:ext cx="12598400" cy="2840355"/>
            </a:xfrm>
            <a:custGeom>
              <a:avLst/>
              <a:gdLst/>
              <a:ahLst/>
              <a:cxnLst/>
              <a:rect l="l" t="t" r="r" b="b"/>
              <a:pathLst>
                <a:path w="12598400" h="2840354">
                  <a:moveTo>
                    <a:pt x="12420815" y="0"/>
                  </a:moveTo>
                  <a:lnTo>
                    <a:pt x="177303" y="0"/>
                  </a:lnTo>
                  <a:lnTo>
                    <a:pt x="130168" y="6333"/>
                  </a:lnTo>
                  <a:lnTo>
                    <a:pt x="87814" y="24206"/>
                  </a:lnTo>
                  <a:lnTo>
                    <a:pt x="51930" y="51930"/>
                  </a:lnTo>
                  <a:lnTo>
                    <a:pt x="24206" y="87814"/>
                  </a:lnTo>
                  <a:lnTo>
                    <a:pt x="6333" y="130168"/>
                  </a:lnTo>
                  <a:lnTo>
                    <a:pt x="0" y="177303"/>
                  </a:lnTo>
                  <a:lnTo>
                    <a:pt x="0" y="2662945"/>
                  </a:lnTo>
                  <a:lnTo>
                    <a:pt x="6333" y="2710079"/>
                  </a:lnTo>
                  <a:lnTo>
                    <a:pt x="24206" y="2752434"/>
                  </a:lnTo>
                  <a:lnTo>
                    <a:pt x="51930" y="2788318"/>
                  </a:lnTo>
                  <a:lnTo>
                    <a:pt x="87814" y="2816041"/>
                  </a:lnTo>
                  <a:lnTo>
                    <a:pt x="130168" y="2833915"/>
                  </a:lnTo>
                  <a:lnTo>
                    <a:pt x="177303" y="2840248"/>
                  </a:lnTo>
                  <a:lnTo>
                    <a:pt x="12420815" y="2840248"/>
                  </a:lnTo>
                  <a:lnTo>
                    <a:pt x="12467950" y="2833915"/>
                  </a:lnTo>
                  <a:lnTo>
                    <a:pt x="12510304" y="2816041"/>
                  </a:lnTo>
                  <a:lnTo>
                    <a:pt x="12546188" y="2788318"/>
                  </a:lnTo>
                  <a:lnTo>
                    <a:pt x="12573912" y="2752434"/>
                  </a:lnTo>
                  <a:lnTo>
                    <a:pt x="12591785" y="2710079"/>
                  </a:lnTo>
                  <a:lnTo>
                    <a:pt x="12598119" y="2662945"/>
                  </a:lnTo>
                  <a:lnTo>
                    <a:pt x="12598119" y="177303"/>
                  </a:lnTo>
                  <a:lnTo>
                    <a:pt x="12591785" y="130168"/>
                  </a:lnTo>
                  <a:lnTo>
                    <a:pt x="12573912" y="87814"/>
                  </a:lnTo>
                  <a:lnTo>
                    <a:pt x="12546188" y="51930"/>
                  </a:lnTo>
                  <a:lnTo>
                    <a:pt x="12510304" y="24206"/>
                  </a:lnTo>
                  <a:lnTo>
                    <a:pt x="12467950" y="6333"/>
                  </a:lnTo>
                  <a:lnTo>
                    <a:pt x="124208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6" name="object 3"/>
          <p:cNvGrpSpPr/>
          <p:nvPr/>
        </p:nvGrpSpPr>
        <p:grpSpPr>
          <a:xfrm>
            <a:off x="5212114" y="7019443"/>
            <a:ext cx="3239736" cy="741394"/>
            <a:chOff x="917461" y="7253729"/>
            <a:chExt cx="12984480" cy="3225165"/>
          </a:xfrm>
        </p:grpSpPr>
        <p:pic>
          <p:nvPicPr>
            <p:cNvPr id="57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7461" y="7253729"/>
              <a:ext cx="12983895" cy="3225032"/>
            </a:xfrm>
            <a:prstGeom prst="rect">
              <a:avLst/>
            </a:prstGeom>
          </p:spPr>
        </p:pic>
        <p:sp>
          <p:nvSpPr>
            <p:cNvPr id="58" name="object 5"/>
            <p:cNvSpPr/>
            <p:nvPr/>
          </p:nvSpPr>
          <p:spPr>
            <a:xfrm>
              <a:off x="1077469" y="7410458"/>
              <a:ext cx="12598400" cy="2840355"/>
            </a:xfrm>
            <a:custGeom>
              <a:avLst/>
              <a:gdLst/>
              <a:ahLst/>
              <a:cxnLst/>
              <a:rect l="l" t="t" r="r" b="b"/>
              <a:pathLst>
                <a:path w="12598400" h="2840354">
                  <a:moveTo>
                    <a:pt x="12420815" y="0"/>
                  </a:moveTo>
                  <a:lnTo>
                    <a:pt x="177303" y="0"/>
                  </a:lnTo>
                  <a:lnTo>
                    <a:pt x="130168" y="6333"/>
                  </a:lnTo>
                  <a:lnTo>
                    <a:pt x="87814" y="24206"/>
                  </a:lnTo>
                  <a:lnTo>
                    <a:pt x="51930" y="51930"/>
                  </a:lnTo>
                  <a:lnTo>
                    <a:pt x="24206" y="87814"/>
                  </a:lnTo>
                  <a:lnTo>
                    <a:pt x="6333" y="130168"/>
                  </a:lnTo>
                  <a:lnTo>
                    <a:pt x="0" y="177303"/>
                  </a:lnTo>
                  <a:lnTo>
                    <a:pt x="0" y="2662945"/>
                  </a:lnTo>
                  <a:lnTo>
                    <a:pt x="6333" y="2710079"/>
                  </a:lnTo>
                  <a:lnTo>
                    <a:pt x="24206" y="2752434"/>
                  </a:lnTo>
                  <a:lnTo>
                    <a:pt x="51930" y="2788318"/>
                  </a:lnTo>
                  <a:lnTo>
                    <a:pt x="87814" y="2816041"/>
                  </a:lnTo>
                  <a:lnTo>
                    <a:pt x="130168" y="2833915"/>
                  </a:lnTo>
                  <a:lnTo>
                    <a:pt x="177303" y="2840248"/>
                  </a:lnTo>
                  <a:lnTo>
                    <a:pt x="12420815" y="2840248"/>
                  </a:lnTo>
                  <a:lnTo>
                    <a:pt x="12467950" y="2833915"/>
                  </a:lnTo>
                  <a:lnTo>
                    <a:pt x="12510304" y="2816041"/>
                  </a:lnTo>
                  <a:lnTo>
                    <a:pt x="12546188" y="2788318"/>
                  </a:lnTo>
                  <a:lnTo>
                    <a:pt x="12573912" y="2752434"/>
                  </a:lnTo>
                  <a:lnTo>
                    <a:pt x="12591785" y="2710079"/>
                  </a:lnTo>
                  <a:lnTo>
                    <a:pt x="12598119" y="2662945"/>
                  </a:lnTo>
                  <a:lnTo>
                    <a:pt x="12598119" y="177303"/>
                  </a:lnTo>
                  <a:lnTo>
                    <a:pt x="12591785" y="130168"/>
                  </a:lnTo>
                  <a:lnTo>
                    <a:pt x="12573912" y="87814"/>
                  </a:lnTo>
                  <a:lnTo>
                    <a:pt x="12546188" y="51930"/>
                  </a:lnTo>
                  <a:lnTo>
                    <a:pt x="12510304" y="24206"/>
                  </a:lnTo>
                  <a:lnTo>
                    <a:pt x="12467950" y="6333"/>
                  </a:lnTo>
                  <a:lnTo>
                    <a:pt x="124208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3" name="object 3"/>
          <p:cNvGrpSpPr/>
          <p:nvPr/>
        </p:nvGrpSpPr>
        <p:grpSpPr>
          <a:xfrm>
            <a:off x="6089517" y="5426075"/>
            <a:ext cx="3809993" cy="1504586"/>
            <a:chOff x="917461" y="7253729"/>
            <a:chExt cx="12984480" cy="3225165"/>
          </a:xfrm>
        </p:grpSpPr>
        <p:pic>
          <p:nvPicPr>
            <p:cNvPr id="5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7461" y="7253729"/>
              <a:ext cx="12983895" cy="3225032"/>
            </a:xfrm>
            <a:prstGeom prst="rect">
              <a:avLst/>
            </a:prstGeom>
          </p:spPr>
        </p:pic>
        <p:sp>
          <p:nvSpPr>
            <p:cNvPr id="55" name="object 5"/>
            <p:cNvSpPr/>
            <p:nvPr/>
          </p:nvSpPr>
          <p:spPr>
            <a:xfrm>
              <a:off x="1077469" y="7410458"/>
              <a:ext cx="12598400" cy="2840355"/>
            </a:xfrm>
            <a:custGeom>
              <a:avLst/>
              <a:gdLst/>
              <a:ahLst/>
              <a:cxnLst/>
              <a:rect l="l" t="t" r="r" b="b"/>
              <a:pathLst>
                <a:path w="12598400" h="2840354">
                  <a:moveTo>
                    <a:pt x="12420815" y="0"/>
                  </a:moveTo>
                  <a:lnTo>
                    <a:pt x="177303" y="0"/>
                  </a:lnTo>
                  <a:lnTo>
                    <a:pt x="130168" y="6333"/>
                  </a:lnTo>
                  <a:lnTo>
                    <a:pt x="87814" y="24206"/>
                  </a:lnTo>
                  <a:lnTo>
                    <a:pt x="51930" y="51930"/>
                  </a:lnTo>
                  <a:lnTo>
                    <a:pt x="24206" y="87814"/>
                  </a:lnTo>
                  <a:lnTo>
                    <a:pt x="6333" y="130168"/>
                  </a:lnTo>
                  <a:lnTo>
                    <a:pt x="0" y="177303"/>
                  </a:lnTo>
                  <a:lnTo>
                    <a:pt x="0" y="2662945"/>
                  </a:lnTo>
                  <a:lnTo>
                    <a:pt x="6333" y="2710079"/>
                  </a:lnTo>
                  <a:lnTo>
                    <a:pt x="24206" y="2752434"/>
                  </a:lnTo>
                  <a:lnTo>
                    <a:pt x="51930" y="2788318"/>
                  </a:lnTo>
                  <a:lnTo>
                    <a:pt x="87814" y="2816041"/>
                  </a:lnTo>
                  <a:lnTo>
                    <a:pt x="130168" y="2833915"/>
                  </a:lnTo>
                  <a:lnTo>
                    <a:pt x="177303" y="2840248"/>
                  </a:lnTo>
                  <a:lnTo>
                    <a:pt x="12420815" y="2840248"/>
                  </a:lnTo>
                  <a:lnTo>
                    <a:pt x="12467950" y="2833915"/>
                  </a:lnTo>
                  <a:lnTo>
                    <a:pt x="12510304" y="2816041"/>
                  </a:lnTo>
                  <a:lnTo>
                    <a:pt x="12546188" y="2788318"/>
                  </a:lnTo>
                  <a:lnTo>
                    <a:pt x="12573912" y="2752434"/>
                  </a:lnTo>
                  <a:lnTo>
                    <a:pt x="12591785" y="2710079"/>
                  </a:lnTo>
                  <a:lnTo>
                    <a:pt x="12598119" y="2662945"/>
                  </a:lnTo>
                  <a:lnTo>
                    <a:pt x="12598119" y="177303"/>
                  </a:lnTo>
                  <a:lnTo>
                    <a:pt x="12591785" y="130168"/>
                  </a:lnTo>
                  <a:lnTo>
                    <a:pt x="12573912" y="87814"/>
                  </a:lnTo>
                  <a:lnTo>
                    <a:pt x="12546188" y="51930"/>
                  </a:lnTo>
                  <a:lnTo>
                    <a:pt x="12510304" y="24206"/>
                  </a:lnTo>
                  <a:lnTo>
                    <a:pt x="12467950" y="6333"/>
                  </a:lnTo>
                  <a:lnTo>
                    <a:pt x="124208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1" name="object 3"/>
          <p:cNvGrpSpPr/>
          <p:nvPr/>
        </p:nvGrpSpPr>
        <p:grpSpPr>
          <a:xfrm>
            <a:off x="4029155" y="5188395"/>
            <a:ext cx="1603295" cy="741394"/>
            <a:chOff x="917461" y="7253729"/>
            <a:chExt cx="12984480" cy="3225165"/>
          </a:xfrm>
        </p:grpSpPr>
        <p:pic>
          <p:nvPicPr>
            <p:cNvPr id="42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7461" y="7253729"/>
              <a:ext cx="12983895" cy="3225032"/>
            </a:xfrm>
            <a:prstGeom prst="rect">
              <a:avLst/>
            </a:prstGeom>
          </p:spPr>
        </p:pic>
        <p:sp>
          <p:nvSpPr>
            <p:cNvPr id="43" name="object 5"/>
            <p:cNvSpPr/>
            <p:nvPr/>
          </p:nvSpPr>
          <p:spPr>
            <a:xfrm>
              <a:off x="1077469" y="7410458"/>
              <a:ext cx="12598400" cy="2840355"/>
            </a:xfrm>
            <a:custGeom>
              <a:avLst/>
              <a:gdLst/>
              <a:ahLst/>
              <a:cxnLst/>
              <a:rect l="l" t="t" r="r" b="b"/>
              <a:pathLst>
                <a:path w="12598400" h="2840354">
                  <a:moveTo>
                    <a:pt x="12420815" y="0"/>
                  </a:moveTo>
                  <a:lnTo>
                    <a:pt x="177303" y="0"/>
                  </a:lnTo>
                  <a:lnTo>
                    <a:pt x="130168" y="6333"/>
                  </a:lnTo>
                  <a:lnTo>
                    <a:pt x="87814" y="24206"/>
                  </a:lnTo>
                  <a:lnTo>
                    <a:pt x="51930" y="51930"/>
                  </a:lnTo>
                  <a:lnTo>
                    <a:pt x="24206" y="87814"/>
                  </a:lnTo>
                  <a:lnTo>
                    <a:pt x="6333" y="130168"/>
                  </a:lnTo>
                  <a:lnTo>
                    <a:pt x="0" y="177303"/>
                  </a:lnTo>
                  <a:lnTo>
                    <a:pt x="0" y="2662945"/>
                  </a:lnTo>
                  <a:lnTo>
                    <a:pt x="6333" y="2710079"/>
                  </a:lnTo>
                  <a:lnTo>
                    <a:pt x="24206" y="2752434"/>
                  </a:lnTo>
                  <a:lnTo>
                    <a:pt x="51930" y="2788318"/>
                  </a:lnTo>
                  <a:lnTo>
                    <a:pt x="87814" y="2816041"/>
                  </a:lnTo>
                  <a:lnTo>
                    <a:pt x="130168" y="2833915"/>
                  </a:lnTo>
                  <a:lnTo>
                    <a:pt x="177303" y="2840248"/>
                  </a:lnTo>
                  <a:lnTo>
                    <a:pt x="12420815" y="2840248"/>
                  </a:lnTo>
                  <a:lnTo>
                    <a:pt x="12467950" y="2833915"/>
                  </a:lnTo>
                  <a:lnTo>
                    <a:pt x="12510304" y="2816041"/>
                  </a:lnTo>
                  <a:lnTo>
                    <a:pt x="12546188" y="2788318"/>
                  </a:lnTo>
                  <a:lnTo>
                    <a:pt x="12573912" y="2752434"/>
                  </a:lnTo>
                  <a:lnTo>
                    <a:pt x="12591785" y="2710079"/>
                  </a:lnTo>
                  <a:lnTo>
                    <a:pt x="12598119" y="2662945"/>
                  </a:lnTo>
                  <a:lnTo>
                    <a:pt x="12598119" y="177303"/>
                  </a:lnTo>
                  <a:lnTo>
                    <a:pt x="12591785" y="130168"/>
                  </a:lnTo>
                  <a:lnTo>
                    <a:pt x="12573912" y="87814"/>
                  </a:lnTo>
                  <a:lnTo>
                    <a:pt x="12546188" y="51930"/>
                  </a:lnTo>
                  <a:lnTo>
                    <a:pt x="12510304" y="24206"/>
                  </a:lnTo>
                  <a:lnTo>
                    <a:pt x="12467950" y="6333"/>
                  </a:lnTo>
                  <a:lnTo>
                    <a:pt x="124208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4" name="object 3"/>
          <p:cNvGrpSpPr/>
          <p:nvPr/>
        </p:nvGrpSpPr>
        <p:grpSpPr>
          <a:xfrm>
            <a:off x="592014" y="4865995"/>
            <a:ext cx="2906835" cy="1398279"/>
            <a:chOff x="917461" y="7253729"/>
            <a:chExt cx="12984480" cy="3225165"/>
          </a:xfrm>
        </p:grpSpPr>
        <p:pic>
          <p:nvPicPr>
            <p:cNvPr id="45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7461" y="7253729"/>
              <a:ext cx="12983895" cy="3225032"/>
            </a:xfrm>
            <a:prstGeom prst="rect">
              <a:avLst/>
            </a:prstGeom>
          </p:spPr>
        </p:pic>
        <p:sp>
          <p:nvSpPr>
            <p:cNvPr id="46" name="object 5"/>
            <p:cNvSpPr/>
            <p:nvPr/>
          </p:nvSpPr>
          <p:spPr>
            <a:xfrm>
              <a:off x="1077469" y="7410458"/>
              <a:ext cx="12598400" cy="2840355"/>
            </a:xfrm>
            <a:custGeom>
              <a:avLst/>
              <a:gdLst/>
              <a:ahLst/>
              <a:cxnLst/>
              <a:rect l="l" t="t" r="r" b="b"/>
              <a:pathLst>
                <a:path w="12598400" h="2840354">
                  <a:moveTo>
                    <a:pt x="12420815" y="0"/>
                  </a:moveTo>
                  <a:lnTo>
                    <a:pt x="177303" y="0"/>
                  </a:lnTo>
                  <a:lnTo>
                    <a:pt x="130168" y="6333"/>
                  </a:lnTo>
                  <a:lnTo>
                    <a:pt x="87814" y="24206"/>
                  </a:lnTo>
                  <a:lnTo>
                    <a:pt x="51930" y="51930"/>
                  </a:lnTo>
                  <a:lnTo>
                    <a:pt x="24206" y="87814"/>
                  </a:lnTo>
                  <a:lnTo>
                    <a:pt x="6333" y="130168"/>
                  </a:lnTo>
                  <a:lnTo>
                    <a:pt x="0" y="177303"/>
                  </a:lnTo>
                  <a:lnTo>
                    <a:pt x="0" y="2662945"/>
                  </a:lnTo>
                  <a:lnTo>
                    <a:pt x="6333" y="2710079"/>
                  </a:lnTo>
                  <a:lnTo>
                    <a:pt x="24206" y="2752434"/>
                  </a:lnTo>
                  <a:lnTo>
                    <a:pt x="51930" y="2788318"/>
                  </a:lnTo>
                  <a:lnTo>
                    <a:pt x="87814" y="2816041"/>
                  </a:lnTo>
                  <a:lnTo>
                    <a:pt x="130168" y="2833915"/>
                  </a:lnTo>
                  <a:lnTo>
                    <a:pt x="177303" y="2840248"/>
                  </a:lnTo>
                  <a:lnTo>
                    <a:pt x="12420815" y="2840248"/>
                  </a:lnTo>
                  <a:lnTo>
                    <a:pt x="12467950" y="2833915"/>
                  </a:lnTo>
                  <a:lnTo>
                    <a:pt x="12510304" y="2816041"/>
                  </a:lnTo>
                  <a:lnTo>
                    <a:pt x="12546188" y="2788318"/>
                  </a:lnTo>
                  <a:lnTo>
                    <a:pt x="12573912" y="2752434"/>
                  </a:lnTo>
                  <a:lnTo>
                    <a:pt x="12591785" y="2710079"/>
                  </a:lnTo>
                  <a:lnTo>
                    <a:pt x="12598119" y="2662945"/>
                  </a:lnTo>
                  <a:lnTo>
                    <a:pt x="12598119" y="177303"/>
                  </a:lnTo>
                  <a:lnTo>
                    <a:pt x="12591785" y="130168"/>
                  </a:lnTo>
                  <a:lnTo>
                    <a:pt x="12573912" y="87814"/>
                  </a:lnTo>
                  <a:lnTo>
                    <a:pt x="12546188" y="51930"/>
                  </a:lnTo>
                  <a:lnTo>
                    <a:pt x="12510304" y="24206"/>
                  </a:lnTo>
                  <a:lnTo>
                    <a:pt x="12467950" y="6333"/>
                  </a:lnTo>
                  <a:lnTo>
                    <a:pt x="124208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8" name="object 3"/>
          <p:cNvGrpSpPr/>
          <p:nvPr/>
        </p:nvGrpSpPr>
        <p:grpSpPr>
          <a:xfrm>
            <a:off x="2851738" y="6421794"/>
            <a:ext cx="2209800" cy="741394"/>
            <a:chOff x="917461" y="7253729"/>
            <a:chExt cx="12984480" cy="3225165"/>
          </a:xfrm>
        </p:grpSpPr>
        <p:pic>
          <p:nvPicPr>
            <p:cNvPr id="39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7461" y="7253729"/>
              <a:ext cx="12983895" cy="3225032"/>
            </a:xfrm>
            <a:prstGeom prst="rect">
              <a:avLst/>
            </a:prstGeom>
          </p:spPr>
        </p:pic>
        <p:sp>
          <p:nvSpPr>
            <p:cNvPr id="40" name="object 5"/>
            <p:cNvSpPr/>
            <p:nvPr/>
          </p:nvSpPr>
          <p:spPr>
            <a:xfrm>
              <a:off x="1077469" y="7410458"/>
              <a:ext cx="12598400" cy="2840355"/>
            </a:xfrm>
            <a:custGeom>
              <a:avLst/>
              <a:gdLst/>
              <a:ahLst/>
              <a:cxnLst/>
              <a:rect l="l" t="t" r="r" b="b"/>
              <a:pathLst>
                <a:path w="12598400" h="2840354">
                  <a:moveTo>
                    <a:pt x="12420815" y="0"/>
                  </a:moveTo>
                  <a:lnTo>
                    <a:pt x="177303" y="0"/>
                  </a:lnTo>
                  <a:lnTo>
                    <a:pt x="130168" y="6333"/>
                  </a:lnTo>
                  <a:lnTo>
                    <a:pt x="87814" y="24206"/>
                  </a:lnTo>
                  <a:lnTo>
                    <a:pt x="51930" y="51930"/>
                  </a:lnTo>
                  <a:lnTo>
                    <a:pt x="24206" y="87814"/>
                  </a:lnTo>
                  <a:lnTo>
                    <a:pt x="6333" y="130168"/>
                  </a:lnTo>
                  <a:lnTo>
                    <a:pt x="0" y="177303"/>
                  </a:lnTo>
                  <a:lnTo>
                    <a:pt x="0" y="2662945"/>
                  </a:lnTo>
                  <a:lnTo>
                    <a:pt x="6333" y="2710079"/>
                  </a:lnTo>
                  <a:lnTo>
                    <a:pt x="24206" y="2752434"/>
                  </a:lnTo>
                  <a:lnTo>
                    <a:pt x="51930" y="2788318"/>
                  </a:lnTo>
                  <a:lnTo>
                    <a:pt x="87814" y="2816041"/>
                  </a:lnTo>
                  <a:lnTo>
                    <a:pt x="130168" y="2833915"/>
                  </a:lnTo>
                  <a:lnTo>
                    <a:pt x="177303" y="2840248"/>
                  </a:lnTo>
                  <a:lnTo>
                    <a:pt x="12420815" y="2840248"/>
                  </a:lnTo>
                  <a:lnTo>
                    <a:pt x="12467950" y="2833915"/>
                  </a:lnTo>
                  <a:lnTo>
                    <a:pt x="12510304" y="2816041"/>
                  </a:lnTo>
                  <a:lnTo>
                    <a:pt x="12546188" y="2788318"/>
                  </a:lnTo>
                  <a:lnTo>
                    <a:pt x="12573912" y="2752434"/>
                  </a:lnTo>
                  <a:lnTo>
                    <a:pt x="12591785" y="2710079"/>
                  </a:lnTo>
                  <a:lnTo>
                    <a:pt x="12598119" y="2662945"/>
                  </a:lnTo>
                  <a:lnTo>
                    <a:pt x="12598119" y="177303"/>
                  </a:lnTo>
                  <a:lnTo>
                    <a:pt x="12591785" y="130168"/>
                  </a:lnTo>
                  <a:lnTo>
                    <a:pt x="12573912" y="87814"/>
                  </a:lnTo>
                  <a:lnTo>
                    <a:pt x="12546188" y="51930"/>
                  </a:lnTo>
                  <a:lnTo>
                    <a:pt x="12510304" y="24206"/>
                  </a:lnTo>
                  <a:lnTo>
                    <a:pt x="12467950" y="6333"/>
                  </a:lnTo>
                  <a:lnTo>
                    <a:pt x="124208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32050" y="1463675"/>
            <a:ext cx="3554095" cy="2400657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 </a:t>
            </a:r>
            <a:r>
              <a:rPr lang="ru-RU" sz="60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15 </a:t>
            </a:r>
            <a:r>
              <a:rPr lang="ru-RU" sz="32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КАЛЕНДАРНЫХ ДНЕЙ УТВЕРДИТЬ</a:t>
            </a:r>
            <a:endParaRPr lang="ru-RU" sz="32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080250" y="320675"/>
            <a:ext cx="5181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5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СРОКИ</a:t>
            </a:r>
            <a:endParaRPr lang="ru-RU" sz="54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79450" y="5121275"/>
            <a:ext cx="2819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СОСТАВЫ ОРГАНИЗАЦИОННОГО КОМИТЕТА</a:t>
            </a:r>
            <a:endParaRPr lang="ru-RU" sz="2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184650" y="5349875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ЖЮРИ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775450" y="3902075"/>
            <a:ext cx="3124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СОСТАВ АПЕЛЛЯЦИОННОЙ КОМИССИИ  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80250" y="2200612"/>
            <a:ext cx="29076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ВЫДАЧИ ОЛИМПИАДНЫХ ЗАДАНИЙ</a:t>
            </a:r>
            <a:endParaRPr lang="ru-RU" sz="2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089650" y="5654675"/>
            <a:ext cx="3733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МЕТОДИКИ ОЦЕНИВАНИЯ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ВЫПОЛНЕННЫХ ОЛИМПИАДНЫХ РАБОТ</a:t>
            </a:r>
          </a:p>
          <a:p>
            <a:endParaRPr lang="ru-RU" sz="2400" b="1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24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117850" y="6549965"/>
            <a:ext cx="16113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КРИТЕРИИ</a:t>
            </a:r>
            <a:endParaRPr lang="ru-RU" sz="20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Текст 2"/>
          <p:cNvSpPr txBox="1">
            <a:spLocks/>
          </p:cNvSpPr>
          <p:nvPr/>
        </p:nvSpPr>
        <p:spPr>
          <a:xfrm>
            <a:off x="13481050" y="1997075"/>
            <a:ext cx="4800600" cy="34470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 algn="ctr"/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за 10 календарных дней информировать </a:t>
            </a:r>
            <a:r>
              <a:rPr lang="ru-RU" sz="32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 </a:t>
            </a:r>
            <a:r>
              <a:rPr lang="ru-RU" sz="32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сроках и местах проведения школьного и муниципального этапов 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2" name="Текст 2"/>
          <p:cNvSpPr txBox="1">
            <a:spLocks/>
          </p:cNvSpPr>
          <p:nvPr/>
        </p:nvSpPr>
        <p:spPr>
          <a:xfrm>
            <a:off x="13138648" y="6936851"/>
            <a:ext cx="4191000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kern="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РУКОВОДИТЕЛЕЙ ОБРАЗОВАТЕЛЬНЫХ ОРГАНИЗАЦИЙ</a:t>
            </a: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294927" y="7190085"/>
            <a:ext cx="30524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ВИДЕОНАБЛЮДЕНИЕ</a:t>
            </a:r>
            <a:endParaRPr lang="ru-RU" sz="20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4178640" y="9211290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4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4271005" y="9682458"/>
            <a:ext cx="10388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3455650" y="9246215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4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28" name="object 13"/>
          <p:cNvGrpSpPr/>
          <p:nvPr/>
        </p:nvGrpSpPr>
        <p:grpSpPr>
          <a:xfrm rot="5400000">
            <a:off x="4734811" y="5120912"/>
            <a:ext cx="2209798" cy="9415280"/>
            <a:chOff x="15698370" y="3578448"/>
            <a:chExt cx="3287814" cy="6345353"/>
          </a:xfrm>
        </p:grpSpPr>
        <p:pic>
          <p:nvPicPr>
            <p:cNvPr id="29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698370" y="3578448"/>
              <a:ext cx="3287814" cy="6345353"/>
            </a:xfrm>
            <a:prstGeom prst="rect">
              <a:avLst/>
            </a:prstGeom>
          </p:spPr>
        </p:pic>
        <p:sp>
          <p:nvSpPr>
            <p:cNvPr id="30" name="object 15"/>
            <p:cNvSpPr/>
            <p:nvPr/>
          </p:nvSpPr>
          <p:spPr>
            <a:xfrm>
              <a:off x="15825484" y="3712034"/>
              <a:ext cx="2970530" cy="6015990"/>
            </a:xfrm>
            <a:custGeom>
              <a:avLst/>
              <a:gdLst/>
              <a:ahLst/>
              <a:cxnLst/>
              <a:rect l="l" t="t" r="r" b="b"/>
              <a:pathLst>
                <a:path w="2970530" h="6015990">
                  <a:moveTo>
                    <a:pt x="2792710" y="0"/>
                  </a:moveTo>
                  <a:lnTo>
                    <a:pt x="177303" y="0"/>
                  </a:lnTo>
                  <a:lnTo>
                    <a:pt x="130168" y="6333"/>
                  </a:lnTo>
                  <a:lnTo>
                    <a:pt x="87814" y="24206"/>
                  </a:lnTo>
                  <a:lnTo>
                    <a:pt x="51930" y="51930"/>
                  </a:lnTo>
                  <a:lnTo>
                    <a:pt x="24206" y="87814"/>
                  </a:lnTo>
                  <a:lnTo>
                    <a:pt x="6333" y="130168"/>
                  </a:lnTo>
                  <a:lnTo>
                    <a:pt x="0" y="177303"/>
                  </a:lnTo>
                  <a:lnTo>
                    <a:pt x="0" y="5838481"/>
                  </a:lnTo>
                  <a:lnTo>
                    <a:pt x="6333" y="5885616"/>
                  </a:lnTo>
                  <a:lnTo>
                    <a:pt x="24206" y="5927971"/>
                  </a:lnTo>
                  <a:lnTo>
                    <a:pt x="51930" y="5963855"/>
                  </a:lnTo>
                  <a:lnTo>
                    <a:pt x="87814" y="5991578"/>
                  </a:lnTo>
                  <a:lnTo>
                    <a:pt x="130168" y="6009452"/>
                  </a:lnTo>
                  <a:lnTo>
                    <a:pt x="177303" y="6015785"/>
                  </a:lnTo>
                  <a:lnTo>
                    <a:pt x="2792710" y="6015785"/>
                  </a:lnTo>
                  <a:lnTo>
                    <a:pt x="2839842" y="6009452"/>
                  </a:lnTo>
                  <a:lnTo>
                    <a:pt x="2882195" y="5991578"/>
                  </a:lnTo>
                  <a:lnTo>
                    <a:pt x="2918079" y="5963855"/>
                  </a:lnTo>
                  <a:lnTo>
                    <a:pt x="2945805" y="5927971"/>
                  </a:lnTo>
                  <a:lnTo>
                    <a:pt x="2963680" y="5885616"/>
                  </a:lnTo>
                  <a:lnTo>
                    <a:pt x="2970014" y="5838481"/>
                  </a:lnTo>
                  <a:lnTo>
                    <a:pt x="2970014" y="177303"/>
                  </a:lnTo>
                  <a:lnTo>
                    <a:pt x="2963680" y="130168"/>
                  </a:lnTo>
                  <a:lnTo>
                    <a:pt x="2945805" y="87814"/>
                  </a:lnTo>
                  <a:lnTo>
                    <a:pt x="2918079" y="51930"/>
                  </a:lnTo>
                  <a:lnTo>
                    <a:pt x="2882195" y="24206"/>
                  </a:lnTo>
                  <a:lnTo>
                    <a:pt x="2839842" y="6333"/>
                  </a:lnTo>
                  <a:lnTo>
                    <a:pt x="279271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1517650" y="8778875"/>
            <a:ext cx="869779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3E6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 основании письма Министерства образования и науки Тамбовской области №02-03/3016 от 30.08.2024 г. в срок до 6 сентября на адрес электронной </a:t>
            </a:r>
            <a:r>
              <a:rPr lang="ru-RU" b="1" dirty="0" smtClean="0">
                <a:solidFill>
                  <a:srgbClr val="003E6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почты </a:t>
            </a:r>
            <a:r>
              <a:rPr lang="en-US" b="1" dirty="0" smtClean="0">
                <a:solidFill>
                  <a:srgbClr val="003E67"/>
                </a:solidFill>
                <a:latin typeface="Tahoma" pitchFamily="34" charset="0"/>
                <a:ea typeface="Tahoma" pitchFamily="34" charset="0"/>
                <a:cs typeface="Tahoma" pitchFamily="34" charset="0"/>
                <a:hlinkClick r:id="rId4"/>
              </a:rPr>
              <a:t>dolgova@obraz.tambov.gov.ru</a:t>
            </a:r>
            <a:r>
              <a:rPr lang="en-US" b="1" dirty="0" smtClean="0">
                <a:solidFill>
                  <a:srgbClr val="003E6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smtClean="0">
                <a:solidFill>
                  <a:srgbClr val="003E6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b="1" dirty="0">
              <a:solidFill>
                <a:srgbClr val="003E67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b="1" dirty="0">
                <a:solidFill>
                  <a:srgbClr val="003E6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направить список </a:t>
            </a:r>
            <a:r>
              <a:rPr lang="ru-RU" b="1" dirty="0" smtClean="0">
                <a:solidFill>
                  <a:srgbClr val="003E6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наблюдателей по форме, указанной в письме.</a:t>
            </a:r>
          </a:p>
          <a:p>
            <a:endParaRPr lang="ru-RU" b="1" dirty="0" smtClean="0">
              <a:solidFill>
                <a:srgbClr val="003E67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b="1" dirty="0" smtClean="0">
                <a:solidFill>
                  <a:srgbClr val="003E6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Список </a:t>
            </a:r>
            <a:r>
              <a:rPr lang="ru-RU" b="1" dirty="0" err="1" smtClean="0">
                <a:solidFill>
                  <a:srgbClr val="003E6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</a:t>
            </a:r>
            <a:r>
              <a:rPr lang="ru-RU" b="1" dirty="0" err="1" smtClean="0">
                <a:solidFill>
                  <a:srgbClr val="003E6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рг-тех</a:t>
            </a:r>
            <a:r>
              <a:rPr lang="ru-RU" b="1" dirty="0" smtClean="0">
                <a:solidFill>
                  <a:srgbClr val="003E6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>
                <a:solidFill>
                  <a:srgbClr val="003E6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модели</a:t>
            </a:r>
            <a:r>
              <a:rPr lang="en-US" b="1" dirty="0">
                <a:solidFill>
                  <a:srgbClr val="003E6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smtClean="0">
                <a:solidFill>
                  <a:srgbClr val="003E67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направить на почту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5"/>
              </a:rPr>
              <a:t>odardeti68@yandex.ru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срок до 10 сентября</a:t>
            </a:r>
            <a:endParaRPr lang="ru-RU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64" name="Прямая со стрелкой 63"/>
          <p:cNvCxnSpPr/>
          <p:nvPr/>
        </p:nvCxnSpPr>
        <p:spPr>
          <a:xfrm>
            <a:off x="4565650" y="4472100"/>
            <a:ext cx="163539" cy="645921"/>
          </a:xfrm>
          <a:prstGeom prst="straightConnector1">
            <a:avLst/>
          </a:prstGeom>
          <a:ln>
            <a:solidFill>
              <a:srgbClr val="13AEA7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 flipH="1">
            <a:off x="3852545" y="4393366"/>
            <a:ext cx="46577" cy="1930403"/>
          </a:xfrm>
          <a:prstGeom prst="straightConnector1">
            <a:avLst/>
          </a:prstGeom>
          <a:ln>
            <a:solidFill>
              <a:srgbClr val="13AEA7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2" name="Прямая со стрелкой 71"/>
          <p:cNvCxnSpPr/>
          <p:nvPr/>
        </p:nvCxnSpPr>
        <p:spPr>
          <a:xfrm flipH="1">
            <a:off x="2250440" y="4349383"/>
            <a:ext cx="550138" cy="464213"/>
          </a:xfrm>
          <a:prstGeom prst="straightConnector1">
            <a:avLst/>
          </a:prstGeom>
          <a:ln>
            <a:solidFill>
              <a:srgbClr val="13AEA7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>
            <a:off x="5527524" y="4409906"/>
            <a:ext cx="512876" cy="2593167"/>
          </a:xfrm>
          <a:prstGeom prst="straightConnector1">
            <a:avLst/>
          </a:prstGeom>
          <a:ln>
            <a:solidFill>
              <a:srgbClr val="13AEA7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/>
          <p:nvPr/>
        </p:nvCxnSpPr>
        <p:spPr>
          <a:xfrm>
            <a:off x="6108041" y="4410433"/>
            <a:ext cx="436041" cy="1015642"/>
          </a:xfrm>
          <a:prstGeom prst="straightConnector1">
            <a:avLst/>
          </a:prstGeom>
          <a:ln>
            <a:solidFill>
              <a:srgbClr val="13AEA7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>
            <a:off x="6429877" y="3826179"/>
            <a:ext cx="337808" cy="310094"/>
          </a:xfrm>
          <a:prstGeom prst="straightConnector1">
            <a:avLst/>
          </a:prstGeom>
          <a:ln>
            <a:solidFill>
              <a:srgbClr val="13AEA7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>
            <a:off x="6548209" y="2426376"/>
            <a:ext cx="586709" cy="264149"/>
          </a:xfrm>
          <a:prstGeom prst="straightConnector1">
            <a:avLst/>
          </a:prstGeom>
          <a:ln>
            <a:solidFill>
              <a:srgbClr val="13AEA7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/>
          <p:nvPr/>
        </p:nvCxnSpPr>
        <p:spPr>
          <a:xfrm flipH="1">
            <a:off x="14705283" y="5745067"/>
            <a:ext cx="879745" cy="868674"/>
          </a:xfrm>
          <a:prstGeom prst="straightConnector1">
            <a:avLst/>
          </a:prstGeom>
          <a:ln>
            <a:solidFill>
              <a:srgbClr val="13AEA7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82281" y="2415324"/>
            <a:ext cx="866140" cy="866140"/>
          </a:xfrm>
          <a:custGeom>
            <a:avLst/>
            <a:gdLst/>
            <a:ahLst/>
            <a:cxnLst/>
            <a:rect l="l" t="t" r="r" b="b"/>
            <a:pathLst>
              <a:path w="866140" h="866139">
                <a:moveTo>
                  <a:pt x="433044" y="0"/>
                </a:moveTo>
                <a:lnTo>
                  <a:pt x="385859" y="2541"/>
                </a:lnTo>
                <a:lnTo>
                  <a:pt x="340145" y="9988"/>
                </a:lnTo>
                <a:lnTo>
                  <a:pt x="296168" y="22077"/>
                </a:lnTo>
                <a:lnTo>
                  <a:pt x="254190" y="38544"/>
                </a:lnTo>
                <a:lnTo>
                  <a:pt x="214477" y="59125"/>
                </a:lnTo>
                <a:lnTo>
                  <a:pt x="177293" y="83555"/>
                </a:lnTo>
                <a:lnTo>
                  <a:pt x="142901" y="111570"/>
                </a:lnTo>
                <a:lnTo>
                  <a:pt x="111566" y="142907"/>
                </a:lnTo>
                <a:lnTo>
                  <a:pt x="83551" y="177300"/>
                </a:lnTo>
                <a:lnTo>
                  <a:pt x="59122" y="214485"/>
                </a:lnTo>
                <a:lnTo>
                  <a:pt x="38543" y="254199"/>
                </a:lnTo>
                <a:lnTo>
                  <a:pt x="22076" y="296177"/>
                </a:lnTo>
                <a:lnTo>
                  <a:pt x="9987" y="340155"/>
                </a:lnTo>
                <a:lnTo>
                  <a:pt x="2541" y="385869"/>
                </a:lnTo>
                <a:lnTo>
                  <a:pt x="0" y="433054"/>
                </a:lnTo>
                <a:lnTo>
                  <a:pt x="2541" y="480240"/>
                </a:lnTo>
                <a:lnTo>
                  <a:pt x="9987" y="525954"/>
                </a:lnTo>
                <a:lnTo>
                  <a:pt x="22076" y="569932"/>
                </a:lnTo>
                <a:lnTo>
                  <a:pt x="38543" y="611910"/>
                </a:lnTo>
                <a:lnTo>
                  <a:pt x="59122" y="651624"/>
                </a:lnTo>
                <a:lnTo>
                  <a:pt x="83551" y="688809"/>
                </a:lnTo>
                <a:lnTo>
                  <a:pt x="111566" y="723202"/>
                </a:lnTo>
                <a:lnTo>
                  <a:pt x="142901" y="754538"/>
                </a:lnTo>
                <a:lnTo>
                  <a:pt x="177293" y="782554"/>
                </a:lnTo>
                <a:lnTo>
                  <a:pt x="214477" y="806984"/>
                </a:lnTo>
                <a:lnTo>
                  <a:pt x="254190" y="827564"/>
                </a:lnTo>
                <a:lnTo>
                  <a:pt x="296168" y="844031"/>
                </a:lnTo>
                <a:lnTo>
                  <a:pt x="340145" y="856121"/>
                </a:lnTo>
                <a:lnTo>
                  <a:pt x="385859" y="863568"/>
                </a:lnTo>
                <a:lnTo>
                  <a:pt x="433044" y="866109"/>
                </a:lnTo>
                <a:lnTo>
                  <a:pt x="480231" y="863568"/>
                </a:lnTo>
                <a:lnTo>
                  <a:pt x="525946" y="856121"/>
                </a:lnTo>
                <a:lnTo>
                  <a:pt x="569925" y="844031"/>
                </a:lnTo>
                <a:lnTo>
                  <a:pt x="611904" y="827564"/>
                </a:lnTo>
                <a:lnTo>
                  <a:pt x="651618" y="806984"/>
                </a:lnTo>
                <a:lnTo>
                  <a:pt x="688803" y="782554"/>
                </a:lnTo>
                <a:lnTo>
                  <a:pt x="723196" y="754538"/>
                </a:lnTo>
                <a:lnTo>
                  <a:pt x="754532" y="723202"/>
                </a:lnTo>
                <a:lnTo>
                  <a:pt x="782546" y="688809"/>
                </a:lnTo>
                <a:lnTo>
                  <a:pt x="806976" y="651624"/>
                </a:lnTo>
                <a:lnTo>
                  <a:pt x="827556" y="611910"/>
                </a:lnTo>
                <a:lnTo>
                  <a:pt x="844022" y="569932"/>
                </a:lnTo>
                <a:lnTo>
                  <a:pt x="856111" y="525954"/>
                </a:lnTo>
                <a:lnTo>
                  <a:pt x="863558" y="480240"/>
                </a:lnTo>
                <a:lnTo>
                  <a:pt x="866099" y="433054"/>
                </a:lnTo>
                <a:lnTo>
                  <a:pt x="863558" y="385869"/>
                </a:lnTo>
                <a:lnTo>
                  <a:pt x="856111" y="340155"/>
                </a:lnTo>
                <a:lnTo>
                  <a:pt x="844022" y="296177"/>
                </a:lnTo>
                <a:lnTo>
                  <a:pt x="827556" y="254199"/>
                </a:lnTo>
                <a:lnTo>
                  <a:pt x="806976" y="214485"/>
                </a:lnTo>
                <a:lnTo>
                  <a:pt x="782546" y="177300"/>
                </a:lnTo>
                <a:lnTo>
                  <a:pt x="754532" y="142907"/>
                </a:lnTo>
                <a:lnTo>
                  <a:pt x="723196" y="111570"/>
                </a:lnTo>
                <a:lnTo>
                  <a:pt x="688803" y="83555"/>
                </a:lnTo>
                <a:lnTo>
                  <a:pt x="651618" y="59125"/>
                </a:lnTo>
                <a:lnTo>
                  <a:pt x="611904" y="38544"/>
                </a:lnTo>
                <a:lnTo>
                  <a:pt x="569925" y="22077"/>
                </a:lnTo>
                <a:lnTo>
                  <a:pt x="525946" y="9988"/>
                </a:lnTo>
                <a:lnTo>
                  <a:pt x="480231" y="2541"/>
                </a:lnTo>
                <a:lnTo>
                  <a:pt x="433044" y="0"/>
                </a:lnTo>
                <a:close/>
              </a:path>
            </a:pathLst>
          </a:custGeom>
          <a:solidFill>
            <a:srgbClr val="4242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0" dirty="0"/>
              <a:t>3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443735" y="2923603"/>
            <a:ext cx="343535" cy="2419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00" b="1" dirty="0">
                <a:solidFill>
                  <a:srgbClr val="FFFFFF"/>
                </a:solidFill>
                <a:latin typeface="Trebuchet MS"/>
                <a:cs typeface="Trebuchet MS"/>
              </a:rPr>
              <a:t>дня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14641" y="8043751"/>
            <a:ext cx="866140" cy="866140"/>
          </a:xfrm>
          <a:custGeom>
            <a:avLst/>
            <a:gdLst/>
            <a:ahLst/>
            <a:cxnLst/>
            <a:rect l="l" t="t" r="r" b="b"/>
            <a:pathLst>
              <a:path w="866139" h="866140">
                <a:moveTo>
                  <a:pt x="433044" y="0"/>
                </a:moveTo>
                <a:lnTo>
                  <a:pt x="385859" y="2541"/>
                </a:lnTo>
                <a:lnTo>
                  <a:pt x="340145" y="9988"/>
                </a:lnTo>
                <a:lnTo>
                  <a:pt x="296168" y="22077"/>
                </a:lnTo>
                <a:lnTo>
                  <a:pt x="254190" y="38544"/>
                </a:lnTo>
                <a:lnTo>
                  <a:pt x="214477" y="59125"/>
                </a:lnTo>
                <a:lnTo>
                  <a:pt x="177293" y="83555"/>
                </a:lnTo>
                <a:lnTo>
                  <a:pt x="142901" y="111570"/>
                </a:lnTo>
                <a:lnTo>
                  <a:pt x="111566" y="142907"/>
                </a:lnTo>
                <a:lnTo>
                  <a:pt x="83551" y="177300"/>
                </a:lnTo>
                <a:lnTo>
                  <a:pt x="59122" y="214485"/>
                </a:lnTo>
                <a:lnTo>
                  <a:pt x="38543" y="254199"/>
                </a:lnTo>
                <a:lnTo>
                  <a:pt x="22076" y="296177"/>
                </a:lnTo>
                <a:lnTo>
                  <a:pt x="9987" y="340155"/>
                </a:lnTo>
                <a:lnTo>
                  <a:pt x="2541" y="385869"/>
                </a:lnTo>
                <a:lnTo>
                  <a:pt x="0" y="433054"/>
                </a:lnTo>
                <a:lnTo>
                  <a:pt x="2541" y="480240"/>
                </a:lnTo>
                <a:lnTo>
                  <a:pt x="9987" y="525954"/>
                </a:lnTo>
                <a:lnTo>
                  <a:pt x="22076" y="569932"/>
                </a:lnTo>
                <a:lnTo>
                  <a:pt x="38543" y="611910"/>
                </a:lnTo>
                <a:lnTo>
                  <a:pt x="59122" y="651624"/>
                </a:lnTo>
                <a:lnTo>
                  <a:pt x="83551" y="688809"/>
                </a:lnTo>
                <a:lnTo>
                  <a:pt x="111566" y="723202"/>
                </a:lnTo>
                <a:lnTo>
                  <a:pt x="142901" y="754538"/>
                </a:lnTo>
                <a:lnTo>
                  <a:pt x="177293" y="782554"/>
                </a:lnTo>
                <a:lnTo>
                  <a:pt x="214477" y="806984"/>
                </a:lnTo>
                <a:lnTo>
                  <a:pt x="254190" y="827564"/>
                </a:lnTo>
                <a:lnTo>
                  <a:pt x="296168" y="844031"/>
                </a:lnTo>
                <a:lnTo>
                  <a:pt x="340145" y="856121"/>
                </a:lnTo>
                <a:lnTo>
                  <a:pt x="385859" y="863568"/>
                </a:lnTo>
                <a:lnTo>
                  <a:pt x="433044" y="866109"/>
                </a:lnTo>
                <a:lnTo>
                  <a:pt x="480231" y="863568"/>
                </a:lnTo>
                <a:lnTo>
                  <a:pt x="525946" y="856121"/>
                </a:lnTo>
                <a:lnTo>
                  <a:pt x="569925" y="844031"/>
                </a:lnTo>
                <a:lnTo>
                  <a:pt x="611904" y="827564"/>
                </a:lnTo>
                <a:lnTo>
                  <a:pt x="651618" y="806984"/>
                </a:lnTo>
                <a:lnTo>
                  <a:pt x="688803" y="782554"/>
                </a:lnTo>
                <a:lnTo>
                  <a:pt x="723196" y="754538"/>
                </a:lnTo>
                <a:lnTo>
                  <a:pt x="754532" y="723202"/>
                </a:lnTo>
                <a:lnTo>
                  <a:pt x="782546" y="688809"/>
                </a:lnTo>
                <a:lnTo>
                  <a:pt x="806976" y="651624"/>
                </a:lnTo>
                <a:lnTo>
                  <a:pt x="827556" y="611910"/>
                </a:lnTo>
                <a:lnTo>
                  <a:pt x="844022" y="569932"/>
                </a:lnTo>
                <a:lnTo>
                  <a:pt x="856111" y="525954"/>
                </a:lnTo>
                <a:lnTo>
                  <a:pt x="863558" y="480240"/>
                </a:lnTo>
                <a:lnTo>
                  <a:pt x="866099" y="433054"/>
                </a:lnTo>
                <a:lnTo>
                  <a:pt x="863558" y="385869"/>
                </a:lnTo>
                <a:lnTo>
                  <a:pt x="856111" y="340155"/>
                </a:lnTo>
                <a:lnTo>
                  <a:pt x="844022" y="296177"/>
                </a:lnTo>
                <a:lnTo>
                  <a:pt x="827556" y="254199"/>
                </a:lnTo>
                <a:lnTo>
                  <a:pt x="806976" y="214485"/>
                </a:lnTo>
                <a:lnTo>
                  <a:pt x="782546" y="177300"/>
                </a:lnTo>
                <a:lnTo>
                  <a:pt x="754532" y="142907"/>
                </a:lnTo>
                <a:lnTo>
                  <a:pt x="723196" y="111570"/>
                </a:lnTo>
                <a:lnTo>
                  <a:pt x="688803" y="83555"/>
                </a:lnTo>
                <a:lnTo>
                  <a:pt x="651618" y="59125"/>
                </a:lnTo>
                <a:lnTo>
                  <a:pt x="611904" y="38544"/>
                </a:lnTo>
                <a:lnTo>
                  <a:pt x="569925" y="22077"/>
                </a:lnTo>
                <a:lnTo>
                  <a:pt x="525946" y="9988"/>
                </a:lnTo>
                <a:lnTo>
                  <a:pt x="480231" y="2541"/>
                </a:lnTo>
                <a:lnTo>
                  <a:pt x="433044" y="0"/>
                </a:lnTo>
                <a:close/>
              </a:path>
            </a:pathLst>
          </a:custGeom>
          <a:solidFill>
            <a:srgbClr val="4242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256967" y="8008107"/>
            <a:ext cx="366395" cy="712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500" b="1" spc="40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45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72550" y="8553398"/>
            <a:ext cx="335280" cy="2362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50" b="1" spc="10" dirty="0">
                <a:solidFill>
                  <a:srgbClr val="FFFFFF"/>
                </a:solidFill>
                <a:latin typeface="Trebuchet MS"/>
                <a:cs typeface="Trebuchet MS"/>
              </a:rPr>
              <a:t>дня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5379819" y="8049521"/>
            <a:ext cx="866140" cy="866140"/>
          </a:xfrm>
          <a:custGeom>
            <a:avLst/>
            <a:gdLst/>
            <a:ahLst/>
            <a:cxnLst/>
            <a:rect l="l" t="t" r="r" b="b"/>
            <a:pathLst>
              <a:path w="866140" h="866140">
                <a:moveTo>
                  <a:pt x="433044" y="0"/>
                </a:moveTo>
                <a:lnTo>
                  <a:pt x="385859" y="2541"/>
                </a:lnTo>
                <a:lnTo>
                  <a:pt x="340145" y="9988"/>
                </a:lnTo>
                <a:lnTo>
                  <a:pt x="296168" y="22077"/>
                </a:lnTo>
                <a:lnTo>
                  <a:pt x="254190" y="38544"/>
                </a:lnTo>
                <a:lnTo>
                  <a:pt x="214477" y="59125"/>
                </a:lnTo>
                <a:lnTo>
                  <a:pt x="177293" y="83555"/>
                </a:lnTo>
                <a:lnTo>
                  <a:pt x="142901" y="111570"/>
                </a:lnTo>
                <a:lnTo>
                  <a:pt x="111566" y="142907"/>
                </a:lnTo>
                <a:lnTo>
                  <a:pt x="83551" y="177300"/>
                </a:lnTo>
                <a:lnTo>
                  <a:pt x="59122" y="214485"/>
                </a:lnTo>
                <a:lnTo>
                  <a:pt x="38543" y="254199"/>
                </a:lnTo>
                <a:lnTo>
                  <a:pt x="22076" y="296177"/>
                </a:lnTo>
                <a:lnTo>
                  <a:pt x="9987" y="340155"/>
                </a:lnTo>
                <a:lnTo>
                  <a:pt x="2541" y="385869"/>
                </a:lnTo>
                <a:lnTo>
                  <a:pt x="0" y="433054"/>
                </a:lnTo>
                <a:lnTo>
                  <a:pt x="2541" y="480240"/>
                </a:lnTo>
                <a:lnTo>
                  <a:pt x="9987" y="525954"/>
                </a:lnTo>
                <a:lnTo>
                  <a:pt x="22076" y="569932"/>
                </a:lnTo>
                <a:lnTo>
                  <a:pt x="38543" y="611910"/>
                </a:lnTo>
                <a:lnTo>
                  <a:pt x="59122" y="651624"/>
                </a:lnTo>
                <a:lnTo>
                  <a:pt x="83551" y="688809"/>
                </a:lnTo>
                <a:lnTo>
                  <a:pt x="111566" y="723202"/>
                </a:lnTo>
                <a:lnTo>
                  <a:pt x="142901" y="754538"/>
                </a:lnTo>
                <a:lnTo>
                  <a:pt x="177293" y="782554"/>
                </a:lnTo>
                <a:lnTo>
                  <a:pt x="214477" y="806984"/>
                </a:lnTo>
                <a:lnTo>
                  <a:pt x="254190" y="827564"/>
                </a:lnTo>
                <a:lnTo>
                  <a:pt x="296168" y="844031"/>
                </a:lnTo>
                <a:lnTo>
                  <a:pt x="340145" y="856121"/>
                </a:lnTo>
                <a:lnTo>
                  <a:pt x="385859" y="863568"/>
                </a:lnTo>
                <a:lnTo>
                  <a:pt x="433044" y="866109"/>
                </a:lnTo>
                <a:lnTo>
                  <a:pt x="480231" y="863568"/>
                </a:lnTo>
                <a:lnTo>
                  <a:pt x="525946" y="856121"/>
                </a:lnTo>
                <a:lnTo>
                  <a:pt x="569925" y="844031"/>
                </a:lnTo>
                <a:lnTo>
                  <a:pt x="611904" y="827564"/>
                </a:lnTo>
                <a:lnTo>
                  <a:pt x="651618" y="806984"/>
                </a:lnTo>
                <a:lnTo>
                  <a:pt x="688803" y="782554"/>
                </a:lnTo>
                <a:lnTo>
                  <a:pt x="723196" y="754538"/>
                </a:lnTo>
                <a:lnTo>
                  <a:pt x="754532" y="723202"/>
                </a:lnTo>
                <a:lnTo>
                  <a:pt x="782546" y="688809"/>
                </a:lnTo>
                <a:lnTo>
                  <a:pt x="806976" y="651624"/>
                </a:lnTo>
                <a:lnTo>
                  <a:pt x="827556" y="611910"/>
                </a:lnTo>
                <a:lnTo>
                  <a:pt x="844022" y="569932"/>
                </a:lnTo>
                <a:lnTo>
                  <a:pt x="856111" y="525954"/>
                </a:lnTo>
                <a:lnTo>
                  <a:pt x="863558" y="480240"/>
                </a:lnTo>
                <a:lnTo>
                  <a:pt x="866099" y="433054"/>
                </a:lnTo>
                <a:lnTo>
                  <a:pt x="863558" y="385869"/>
                </a:lnTo>
                <a:lnTo>
                  <a:pt x="856111" y="340155"/>
                </a:lnTo>
                <a:lnTo>
                  <a:pt x="844022" y="296177"/>
                </a:lnTo>
                <a:lnTo>
                  <a:pt x="827556" y="254199"/>
                </a:lnTo>
                <a:lnTo>
                  <a:pt x="806976" y="214485"/>
                </a:lnTo>
                <a:lnTo>
                  <a:pt x="782546" y="177300"/>
                </a:lnTo>
                <a:lnTo>
                  <a:pt x="754532" y="142907"/>
                </a:lnTo>
                <a:lnTo>
                  <a:pt x="723196" y="111570"/>
                </a:lnTo>
                <a:lnTo>
                  <a:pt x="688803" y="83555"/>
                </a:lnTo>
                <a:lnTo>
                  <a:pt x="651618" y="59125"/>
                </a:lnTo>
                <a:lnTo>
                  <a:pt x="611904" y="38544"/>
                </a:lnTo>
                <a:lnTo>
                  <a:pt x="569925" y="22077"/>
                </a:lnTo>
                <a:lnTo>
                  <a:pt x="525946" y="9988"/>
                </a:lnTo>
                <a:lnTo>
                  <a:pt x="480231" y="2541"/>
                </a:lnTo>
                <a:lnTo>
                  <a:pt x="433044" y="0"/>
                </a:lnTo>
                <a:close/>
              </a:path>
            </a:pathLst>
          </a:custGeom>
          <a:solidFill>
            <a:srgbClr val="4242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5627326" y="8030141"/>
            <a:ext cx="371475" cy="7226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550" b="1" spc="55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455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643155" y="8583661"/>
            <a:ext cx="33972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rgbClr val="FFFFFF"/>
                </a:solidFill>
                <a:latin typeface="Trebuchet MS"/>
                <a:cs typeface="Trebuchet MS"/>
              </a:rPr>
              <a:t>дня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17105" y="5604270"/>
            <a:ext cx="3477260" cy="12820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70840">
              <a:lnSpc>
                <a:spcPct val="100499"/>
              </a:lnSpc>
              <a:spcBef>
                <a:spcPts val="95"/>
              </a:spcBef>
            </a:pPr>
            <a:r>
              <a:rPr sz="2050" spc="80" dirty="0">
                <a:solidFill>
                  <a:srgbClr val="424242"/>
                </a:solidFill>
                <a:latin typeface="Trebuchet MS"/>
                <a:cs typeface="Trebuchet MS"/>
              </a:rPr>
              <a:t>По</a:t>
            </a:r>
            <a:r>
              <a:rPr sz="2050" spc="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2050" spc="-5" dirty="0">
                <a:solidFill>
                  <a:srgbClr val="424242"/>
                </a:solidFill>
                <a:latin typeface="Trebuchet MS"/>
                <a:cs typeface="Trebuchet MS"/>
              </a:rPr>
              <a:t>ле</a:t>
            </a:r>
            <a:r>
              <a:rPr sz="2050" spc="-1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spc="25" dirty="0">
                <a:solidFill>
                  <a:srgbClr val="424242"/>
                </a:solidFill>
                <a:latin typeface="Trebuchet MS"/>
                <a:cs typeface="Trebuchet MS"/>
              </a:rPr>
              <a:t>ор</a:t>
            </a:r>
            <a:r>
              <a:rPr sz="2050" spc="-15" dirty="0">
                <a:solidFill>
                  <a:srgbClr val="424242"/>
                </a:solidFill>
                <a:latin typeface="Trebuchet MS"/>
                <a:cs typeface="Trebuchet MS"/>
              </a:rPr>
              <a:t>г</a:t>
            </a:r>
            <a:r>
              <a:rPr sz="2050" spc="25" dirty="0">
                <a:solidFill>
                  <a:srgbClr val="424242"/>
                </a:solidFill>
                <a:latin typeface="Trebuchet MS"/>
                <a:cs typeface="Trebuchet MS"/>
              </a:rPr>
              <a:t>анизованно</a:t>
            </a:r>
            <a:r>
              <a:rPr sz="2050" spc="-25" dirty="0">
                <a:solidFill>
                  <a:srgbClr val="424242"/>
                </a:solidFill>
                <a:latin typeface="Trebuchet MS"/>
                <a:cs typeface="Trebuchet MS"/>
              </a:rPr>
              <a:t>г</a:t>
            </a:r>
            <a:r>
              <a:rPr sz="2050" spc="35" dirty="0">
                <a:solidFill>
                  <a:srgbClr val="424242"/>
                </a:solidFill>
                <a:latin typeface="Trebuchet MS"/>
                <a:cs typeface="Trebuchet MS"/>
              </a:rPr>
              <a:t>о  </a:t>
            </a:r>
            <a:r>
              <a:rPr sz="2050" spc="5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2050" spc="-1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spc="35" dirty="0">
                <a:solidFill>
                  <a:srgbClr val="424242"/>
                </a:solidFill>
                <a:latin typeface="Trebuchet MS"/>
                <a:cs typeface="Trebuchet MS"/>
              </a:rPr>
              <a:t>ш</a:t>
            </a:r>
            <a:r>
              <a:rPr sz="2050" spc="-3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2050" spc="-5" dirty="0">
                <a:solidFill>
                  <a:srgbClr val="424242"/>
                </a:solidFill>
                <a:latin typeface="Trebuchet MS"/>
                <a:cs typeface="Trebuchet MS"/>
              </a:rPr>
              <a:t>оле</a:t>
            </a:r>
            <a:r>
              <a:rPr sz="2050" spc="-1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spc="60" dirty="0">
                <a:solidFill>
                  <a:srgbClr val="424242"/>
                </a:solidFill>
                <a:latin typeface="Trebuchet MS"/>
                <a:cs typeface="Trebuchet MS"/>
              </a:rPr>
              <a:t>раз</a:t>
            </a:r>
            <a:r>
              <a:rPr sz="2050" spc="40" dirty="0">
                <a:solidFill>
                  <a:srgbClr val="424242"/>
                </a:solidFill>
                <a:latin typeface="Trebuchet MS"/>
                <a:cs typeface="Trebuchet MS"/>
              </a:rPr>
              <a:t>бора</a:t>
            </a:r>
            <a:r>
              <a:rPr sz="2050" spc="-1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spc="60" dirty="0">
                <a:solidFill>
                  <a:srgbClr val="424242"/>
                </a:solidFill>
                <a:latin typeface="Trebuchet MS"/>
                <a:cs typeface="Trebuchet MS"/>
              </a:rPr>
              <a:t>з</a:t>
            </a:r>
            <a:r>
              <a:rPr sz="2050" spc="4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050" spc="30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r>
              <a:rPr sz="2050" spc="5" dirty="0">
                <a:solidFill>
                  <a:srgbClr val="424242"/>
                </a:solidFill>
                <a:latin typeface="Trebuchet MS"/>
                <a:cs typeface="Trebuchet MS"/>
              </a:rPr>
              <a:t>аний</a:t>
            </a:r>
            <a:endParaRPr sz="2050">
              <a:latin typeface="Trebuchet MS"/>
              <a:cs typeface="Trebuchet MS"/>
            </a:endParaRPr>
          </a:p>
          <a:p>
            <a:pPr marL="12700" marR="5080">
              <a:lnSpc>
                <a:spcPct val="100499"/>
              </a:lnSpc>
              <a:spcBef>
                <a:spcPts val="5"/>
              </a:spcBef>
            </a:pPr>
            <a:r>
              <a:rPr sz="2050" spc="-25" dirty="0">
                <a:solidFill>
                  <a:srgbClr val="424242"/>
                </a:solidFill>
                <a:latin typeface="Trebuchet MS"/>
                <a:cs typeface="Trebuchet MS"/>
              </a:rPr>
              <a:t>у</a:t>
            </a:r>
            <a:r>
              <a:rPr sz="2050" spc="-1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spc="-20" dirty="0">
                <a:solidFill>
                  <a:srgbClr val="424242"/>
                </a:solidFill>
                <a:latin typeface="Trebuchet MS"/>
                <a:cs typeface="Trebuchet MS"/>
              </a:rPr>
              <a:t>у</a:t>
            </a:r>
            <a:r>
              <a:rPr sz="2050" spc="-15" dirty="0">
                <a:solidFill>
                  <a:srgbClr val="424242"/>
                </a:solidFill>
                <a:latin typeface="Trebuchet MS"/>
                <a:cs typeface="Trebuchet MS"/>
              </a:rPr>
              <a:t>чени</a:t>
            </a:r>
            <a:r>
              <a:rPr sz="2050" spc="-4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2050" spc="4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050" spc="-1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spc="5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2050" spc="3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050" spc="15" dirty="0">
                <a:solidFill>
                  <a:srgbClr val="424242"/>
                </a:solidFill>
                <a:latin typeface="Trebuchet MS"/>
                <a:cs typeface="Trebuchet MS"/>
              </a:rPr>
              <a:t>зникли</a:t>
            </a:r>
            <a:r>
              <a:rPr sz="2050" spc="-1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spc="30" dirty="0">
                <a:solidFill>
                  <a:srgbClr val="424242"/>
                </a:solidFill>
                <a:latin typeface="Trebuchet MS"/>
                <a:cs typeface="Trebuchet MS"/>
              </a:rPr>
              <a:t>вопросы  </a:t>
            </a:r>
            <a:r>
              <a:rPr sz="2050" spc="25" dirty="0">
                <a:solidFill>
                  <a:srgbClr val="424242"/>
                </a:solidFill>
                <a:latin typeface="Trebuchet MS"/>
                <a:cs typeface="Trebuchet MS"/>
              </a:rPr>
              <a:t>по</a:t>
            </a:r>
            <a:r>
              <a:rPr sz="2050" spc="-15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spc="5" dirty="0">
                <a:solidFill>
                  <a:srgbClr val="424242"/>
                </a:solidFill>
                <a:latin typeface="Trebuchet MS"/>
                <a:cs typeface="Trebuchet MS"/>
              </a:rPr>
              <a:t>решениям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017105" y="9669329"/>
            <a:ext cx="2757170" cy="654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499"/>
              </a:lnSpc>
              <a:spcBef>
                <a:spcPts val="95"/>
              </a:spcBef>
            </a:pPr>
            <a:r>
              <a:rPr sz="2050" spc="14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2050" spc="3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050" spc="2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2050" spc="-30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050" spc="25" dirty="0">
                <a:solidFill>
                  <a:srgbClr val="424242"/>
                </a:solidFill>
                <a:latin typeface="Trebuchet MS"/>
                <a:cs typeface="Trebuchet MS"/>
              </a:rPr>
              <a:t>ави</a:t>
            </a:r>
            <a:r>
              <a:rPr sz="2050" spc="-2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050" spc="-5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050" spc="5" dirty="0">
                <a:solidFill>
                  <a:srgbClr val="424242"/>
                </a:solidFill>
                <a:latin typeface="Trebuchet MS"/>
                <a:cs typeface="Trebuchet MS"/>
              </a:rPr>
              <a:t>ли</a:t>
            </a:r>
            <a:r>
              <a:rPr sz="2050" spc="-1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spc="1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050" spc="25" dirty="0">
                <a:solidFill>
                  <a:srgbClr val="424242"/>
                </a:solidFill>
                <a:latin typeface="Trebuchet MS"/>
                <a:cs typeface="Trebuchet MS"/>
              </a:rPr>
              <a:t>твеча</a:t>
            </a:r>
            <a:r>
              <a:rPr sz="2050" spc="-10" dirty="0">
                <a:solidFill>
                  <a:srgbClr val="424242"/>
                </a:solidFill>
                <a:latin typeface="Trebuchet MS"/>
                <a:cs typeface="Trebuchet MS"/>
              </a:rPr>
              <a:t>ю</a:t>
            </a:r>
            <a:r>
              <a:rPr sz="2050" spc="5" dirty="0">
                <a:solidFill>
                  <a:srgbClr val="424242"/>
                </a:solidFill>
                <a:latin typeface="Trebuchet MS"/>
                <a:cs typeface="Trebuchet MS"/>
              </a:rPr>
              <a:t>т  </a:t>
            </a:r>
            <a:r>
              <a:rPr sz="2050" spc="1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2050" spc="-15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spc="35" dirty="0">
                <a:solidFill>
                  <a:srgbClr val="424242"/>
                </a:solidFill>
                <a:latin typeface="Trebuchet MS"/>
                <a:cs typeface="Trebuchet MS"/>
              </a:rPr>
              <a:t>вопрос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525868" y="5604270"/>
            <a:ext cx="3026410" cy="654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499"/>
              </a:lnSpc>
              <a:spcBef>
                <a:spcPts val="95"/>
              </a:spcBef>
            </a:pPr>
            <a:r>
              <a:rPr sz="2050" spc="5" dirty="0">
                <a:solidFill>
                  <a:srgbClr val="424242"/>
                </a:solidFill>
                <a:latin typeface="Trebuchet MS"/>
                <a:cs typeface="Trebuchet MS"/>
              </a:rPr>
              <a:t>У</a:t>
            </a:r>
            <a:r>
              <a:rPr sz="2050" spc="-10" dirty="0">
                <a:solidFill>
                  <a:srgbClr val="424242"/>
                </a:solidFill>
                <a:latin typeface="Trebuchet MS"/>
                <a:cs typeface="Trebuchet MS"/>
              </a:rPr>
              <a:t>чи</a:t>
            </a:r>
            <a:r>
              <a:rPr sz="2050" spc="-5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050" spc="-5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050" spc="15" dirty="0">
                <a:solidFill>
                  <a:srgbClr val="424242"/>
                </a:solidFill>
                <a:latin typeface="Trebuchet MS"/>
                <a:cs typeface="Trebuchet MS"/>
              </a:rPr>
              <a:t>ль</a:t>
            </a:r>
            <a:r>
              <a:rPr sz="2050" spc="-1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spc="25" dirty="0">
                <a:solidFill>
                  <a:srgbClr val="424242"/>
                </a:solidFill>
                <a:latin typeface="Trebuchet MS"/>
                <a:cs typeface="Trebuchet MS"/>
              </a:rPr>
              <a:t>по</a:t>
            </a:r>
            <a:r>
              <a:rPr sz="2050" spc="-1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spc="50" dirty="0">
                <a:solidFill>
                  <a:srgbClr val="424242"/>
                </a:solidFill>
                <a:latin typeface="Trebuchet MS"/>
                <a:cs typeface="Trebuchet MS"/>
              </a:rPr>
              <a:t>в</a:t>
            </a:r>
            <a:r>
              <a:rPr sz="2050" spc="35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050" spc="60" dirty="0">
                <a:solidFill>
                  <a:srgbClr val="424242"/>
                </a:solidFill>
                <a:latin typeface="Trebuchet MS"/>
                <a:cs typeface="Trebuchet MS"/>
              </a:rPr>
              <a:t>зм</a:t>
            </a:r>
            <a:r>
              <a:rPr sz="205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050" spc="25" dirty="0">
                <a:solidFill>
                  <a:srgbClr val="424242"/>
                </a:solidFill>
                <a:latin typeface="Trebuchet MS"/>
                <a:cs typeface="Trebuchet MS"/>
              </a:rPr>
              <a:t>жно</a:t>
            </a:r>
            <a:r>
              <a:rPr sz="2050" spc="1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2050" dirty="0">
                <a:solidFill>
                  <a:srgbClr val="424242"/>
                </a:solidFill>
                <a:latin typeface="Trebuchet MS"/>
                <a:cs typeface="Trebuchet MS"/>
              </a:rPr>
              <a:t>ти  </a:t>
            </a:r>
            <a:r>
              <a:rPr sz="2050" spc="1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050" spc="5" dirty="0">
                <a:solidFill>
                  <a:srgbClr val="424242"/>
                </a:solidFill>
                <a:latin typeface="Trebuchet MS"/>
                <a:cs typeface="Trebuchet MS"/>
              </a:rPr>
              <a:t>твеча</a:t>
            </a:r>
            <a:r>
              <a:rPr sz="2050" spc="-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050" spc="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050" spc="-16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spc="1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2050" spc="-1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spc="35" dirty="0">
                <a:solidFill>
                  <a:srgbClr val="424242"/>
                </a:solidFill>
                <a:latin typeface="Trebuchet MS"/>
                <a:cs typeface="Trebuchet MS"/>
              </a:rPr>
              <a:t>вопрос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657357" y="9662262"/>
            <a:ext cx="3101975" cy="9683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499"/>
              </a:lnSpc>
              <a:spcBef>
                <a:spcPts val="95"/>
              </a:spcBef>
            </a:pPr>
            <a:r>
              <a:rPr sz="2050" spc="35" dirty="0">
                <a:solidFill>
                  <a:srgbClr val="424242"/>
                </a:solidFill>
                <a:latin typeface="Trebuchet MS"/>
                <a:cs typeface="Trebuchet MS"/>
              </a:rPr>
              <a:t>Единая</a:t>
            </a:r>
            <a:r>
              <a:rPr sz="2050" spc="-1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spc="10" dirty="0">
                <a:solidFill>
                  <a:srgbClr val="424242"/>
                </a:solidFill>
                <a:latin typeface="Trebuchet MS"/>
                <a:cs typeface="Trebuchet MS"/>
              </a:rPr>
              <a:t>регион</a:t>
            </a:r>
            <a:r>
              <a:rPr sz="2050" spc="-15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050" spc="10" dirty="0">
                <a:solidFill>
                  <a:srgbClr val="424242"/>
                </a:solidFill>
                <a:latin typeface="Trebuchet MS"/>
                <a:cs typeface="Trebuchet MS"/>
              </a:rPr>
              <a:t>льная  </a:t>
            </a:r>
            <a:r>
              <a:rPr sz="2050" spc="5" dirty="0">
                <a:solidFill>
                  <a:srgbClr val="424242"/>
                </a:solidFill>
                <a:latin typeface="Trebuchet MS"/>
                <a:cs typeface="Trebuchet MS"/>
              </a:rPr>
              <a:t>ап</a:t>
            </a:r>
            <a:r>
              <a:rPr sz="2050" spc="-2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050" spc="15" dirty="0">
                <a:solidFill>
                  <a:srgbClr val="424242"/>
                </a:solidFill>
                <a:latin typeface="Trebuchet MS"/>
                <a:cs typeface="Trebuchet MS"/>
              </a:rPr>
              <a:t>лляционная</a:t>
            </a:r>
            <a:r>
              <a:rPr sz="2050" spc="-1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spc="-50" dirty="0">
                <a:solidFill>
                  <a:srgbClr val="424242"/>
                </a:solidFill>
                <a:latin typeface="Trebuchet MS"/>
                <a:cs typeface="Trebuchet MS"/>
              </a:rPr>
              <a:t>к</a:t>
            </a:r>
            <a:r>
              <a:rPr sz="2050" spc="25" dirty="0">
                <a:solidFill>
                  <a:srgbClr val="424242"/>
                </a:solidFill>
                <a:latin typeface="Trebuchet MS"/>
                <a:cs typeface="Trebuchet MS"/>
              </a:rPr>
              <a:t>оми</a:t>
            </a:r>
            <a:r>
              <a:rPr sz="2050" spc="1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2050" dirty="0">
                <a:solidFill>
                  <a:srgbClr val="424242"/>
                </a:solidFill>
                <a:latin typeface="Trebuchet MS"/>
                <a:cs typeface="Trebuchet MS"/>
              </a:rPr>
              <a:t>сия  </a:t>
            </a:r>
            <a:r>
              <a:rPr sz="2050" spc="10" dirty="0">
                <a:solidFill>
                  <a:srgbClr val="424242"/>
                </a:solidFill>
                <a:latin typeface="Trebuchet MS"/>
                <a:cs typeface="Trebuchet MS"/>
              </a:rPr>
              <a:t>о</a:t>
            </a:r>
            <a:r>
              <a:rPr sz="2050" spc="5" dirty="0">
                <a:solidFill>
                  <a:srgbClr val="424242"/>
                </a:solidFill>
                <a:latin typeface="Trebuchet MS"/>
                <a:cs typeface="Trebuchet MS"/>
              </a:rPr>
              <a:t>твеча</a:t>
            </a:r>
            <a:r>
              <a:rPr sz="2050" spc="-3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050" spc="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050" spc="-16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spc="15" dirty="0">
                <a:solidFill>
                  <a:srgbClr val="424242"/>
                </a:solidFill>
                <a:latin typeface="Trebuchet MS"/>
                <a:cs typeface="Trebuchet MS"/>
              </a:rPr>
              <a:t>на</a:t>
            </a:r>
            <a:r>
              <a:rPr sz="2050" spc="-15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spc="35" dirty="0">
                <a:solidFill>
                  <a:srgbClr val="424242"/>
                </a:solidFill>
                <a:latin typeface="Trebuchet MS"/>
                <a:cs typeface="Trebuchet MS"/>
              </a:rPr>
              <a:t>вопрос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649223" y="3438368"/>
            <a:ext cx="1890395" cy="654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00685" marR="5080" indent="-388620">
              <a:lnSpc>
                <a:spcPct val="100499"/>
              </a:lnSpc>
              <a:spcBef>
                <a:spcPts val="95"/>
              </a:spcBef>
            </a:pPr>
            <a:r>
              <a:rPr sz="2050" b="1" spc="210" dirty="0">
                <a:solidFill>
                  <a:srgbClr val="424242"/>
                </a:solidFill>
                <a:latin typeface="Trebuchet MS"/>
                <a:cs typeface="Trebuchet MS"/>
              </a:rPr>
              <a:t>З</a:t>
            </a:r>
            <a:r>
              <a:rPr sz="2050" b="1" spc="4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050" b="1" spc="5" dirty="0">
                <a:solidFill>
                  <a:srgbClr val="424242"/>
                </a:solidFill>
                <a:latin typeface="Trebuchet MS"/>
                <a:cs typeface="Trebuchet MS"/>
              </a:rPr>
              <a:t>д</a:t>
            </a:r>
            <a:r>
              <a:rPr sz="2050" b="1" spc="1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050" b="1" spc="-1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050" b="1" spc="4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050" b="1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b="1" spc="30" dirty="0">
                <a:solidFill>
                  <a:srgbClr val="424242"/>
                </a:solidFill>
                <a:latin typeface="Trebuchet MS"/>
                <a:cs typeface="Trebuchet MS"/>
              </a:rPr>
              <a:t>вопрос  </a:t>
            </a:r>
            <a:r>
              <a:rPr sz="2050" b="1" spc="10" dirty="0">
                <a:solidFill>
                  <a:srgbClr val="424242"/>
                </a:solidFill>
                <a:latin typeface="Trebuchet MS"/>
                <a:cs typeface="Trebuchet MS"/>
              </a:rPr>
              <a:t>учителю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277616" y="3438368"/>
            <a:ext cx="2212340" cy="9683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499"/>
              </a:lnSpc>
              <a:spcBef>
                <a:spcPts val="95"/>
              </a:spcBef>
            </a:pPr>
            <a:r>
              <a:rPr sz="2050" b="1" spc="30" dirty="0">
                <a:solidFill>
                  <a:srgbClr val="424242"/>
                </a:solidFill>
                <a:latin typeface="Trebuchet MS"/>
                <a:cs typeface="Trebuchet MS"/>
              </a:rPr>
              <a:t>Пер</a:t>
            </a:r>
            <a:r>
              <a:rPr sz="2050" b="1" spc="5" dirty="0">
                <a:solidFill>
                  <a:srgbClr val="424242"/>
                </a:solidFill>
                <a:latin typeface="Trebuchet MS"/>
                <a:cs typeface="Trebuchet MS"/>
              </a:rPr>
              <a:t>ед</a:t>
            </a:r>
            <a:r>
              <a:rPr sz="2050" b="1" spc="1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050" b="1" spc="-1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050" b="1" spc="4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050" b="1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b="1" spc="30" dirty="0">
                <a:solidFill>
                  <a:srgbClr val="424242"/>
                </a:solidFill>
                <a:latin typeface="Trebuchet MS"/>
                <a:cs typeface="Trebuchet MS"/>
              </a:rPr>
              <a:t>вопрос  </a:t>
            </a:r>
            <a:r>
              <a:rPr sz="2050" b="1" spc="10" dirty="0">
                <a:solidFill>
                  <a:srgbClr val="424242"/>
                </a:solidFill>
                <a:latin typeface="Trebuchet MS"/>
                <a:cs typeface="Trebuchet MS"/>
              </a:rPr>
              <a:t>региональному </a:t>
            </a:r>
            <a:r>
              <a:rPr sz="2050" b="1" spc="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b="1" spc="10" dirty="0">
                <a:solidFill>
                  <a:srgbClr val="424242"/>
                </a:solidFill>
                <a:latin typeface="Trebuchet MS"/>
                <a:cs typeface="Trebuchet MS"/>
              </a:rPr>
              <a:t>координатору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643051" y="7769387"/>
            <a:ext cx="2364740" cy="654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556260">
              <a:lnSpc>
                <a:spcPct val="100499"/>
              </a:lnSpc>
              <a:spcBef>
                <a:spcPts val="95"/>
              </a:spcBef>
            </a:pPr>
            <a:r>
              <a:rPr sz="2050" b="1" spc="15" dirty="0">
                <a:solidFill>
                  <a:srgbClr val="424242"/>
                </a:solidFill>
                <a:latin typeface="Trebuchet MS"/>
                <a:cs typeface="Trebuchet MS"/>
              </a:rPr>
              <a:t>Передает </a:t>
            </a:r>
            <a:r>
              <a:rPr sz="2050" b="1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b="1" spc="30" dirty="0">
                <a:solidFill>
                  <a:srgbClr val="424242"/>
                </a:solidFill>
                <a:latin typeface="Trebuchet MS"/>
                <a:cs typeface="Trebuchet MS"/>
              </a:rPr>
              <a:t>вопрос</a:t>
            </a:r>
            <a:r>
              <a:rPr sz="2050" b="1" spc="-16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b="1" spc="35" dirty="0">
                <a:solidFill>
                  <a:srgbClr val="424242"/>
                </a:solidFill>
                <a:latin typeface="Trebuchet MS"/>
                <a:cs typeface="Trebuchet MS"/>
              </a:rPr>
              <a:t>«Сири</a:t>
            </a:r>
            <a:r>
              <a:rPr sz="2050" b="1" dirty="0">
                <a:solidFill>
                  <a:srgbClr val="424242"/>
                </a:solidFill>
                <a:latin typeface="Trebuchet MS"/>
                <a:cs typeface="Trebuchet MS"/>
              </a:rPr>
              <a:t>у</a:t>
            </a:r>
            <a:r>
              <a:rPr sz="2050" b="1" spc="35" dirty="0">
                <a:solidFill>
                  <a:srgbClr val="424242"/>
                </a:solidFill>
                <a:latin typeface="Trebuchet MS"/>
                <a:cs typeface="Trebuchet MS"/>
              </a:rPr>
              <a:t>с</a:t>
            </a:r>
            <a:r>
              <a:rPr sz="2050" b="1" spc="10" dirty="0">
                <a:solidFill>
                  <a:srgbClr val="424242"/>
                </a:solidFill>
                <a:latin typeface="Trebuchet MS"/>
                <a:cs typeface="Trebuchet MS"/>
              </a:rPr>
              <a:t>у»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867541" y="7756560"/>
            <a:ext cx="2212340" cy="654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820" marR="5080" indent="-198755">
              <a:lnSpc>
                <a:spcPct val="100499"/>
              </a:lnSpc>
              <a:spcBef>
                <a:spcPts val="95"/>
              </a:spcBef>
            </a:pPr>
            <a:r>
              <a:rPr sz="2050" b="1" spc="30" dirty="0">
                <a:solidFill>
                  <a:srgbClr val="424242"/>
                </a:solidFill>
                <a:latin typeface="Trebuchet MS"/>
                <a:cs typeface="Trebuchet MS"/>
              </a:rPr>
              <a:t>Пер</a:t>
            </a:r>
            <a:r>
              <a:rPr sz="2050" b="1" spc="5" dirty="0">
                <a:solidFill>
                  <a:srgbClr val="424242"/>
                </a:solidFill>
                <a:latin typeface="Trebuchet MS"/>
                <a:cs typeface="Trebuchet MS"/>
              </a:rPr>
              <a:t>ед</a:t>
            </a:r>
            <a:r>
              <a:rPr sz="2050" b="1" spc="10" dirty="0">
                <a:solidFill>
                  <a:srgbClr val="424242"/>
                </a:solidFill>
                <a:latin typeface="Trebuchet MS"/>
                <a:cs typeface="Trebuchet MS"/>
              </a:rPr>
              <a:t>а</a:t>
            </a:r>
            <a:r>
              <a:rPr sz="2050" b="1" spc="-1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050" b="1" spc="45" dirty="0">
                <a:solidFill>
                  <a:srgbClr val="424242"/>
                </a:solidFill>
                <a:latin typeface="Trebuchet MS"/>
                <a:cs typeface="Trebuchet MS"/>
              </a:rPr>
              <a:t>т</a:t>
            </a:r>
            <a:r>
              <a:rPr sz="2050" b="1" spc="-17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b="1" spc="30" dirty="0">
                <a:solidFill>
                  <a:srgbClr val="424242"/>
                </a:solidFill>
                <a:latin typeface="Trebuchet MS"/>
                <a:cs typeface="Trebuchet MS"/>
              </a:rPr>
              <a:t>вопрос  </a:t>
            </a:r>
            <a:r>
              <a:rPr sz="2050" b="1" spc="25" dirty="0">
                <a:solidFill>
                  <a:srgbClr val="424242"/>
                </a:solidFill>
                <a:latin typeface="Trebuchet MS"/>
                <a:cs typeface="Trebuchet MS"/>
              </a:rPr>
              <a:t>составителям</a:t>
            </a:r>
            <a:endParaRPr sz="2050">
              <a:latin typeface="Trebuchet MS"/>
              <a:cs typeface="Trebuchet MS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9837325" y="5662781"/>
            <a:ext cx="3531235" cy="3611245"/>
            <a:chOff x="9837325" y="5662781"/>
            <a:chExt cx="3531235" cy="3611245"/>
          </a:xfrm>
        </p:grpSpPr>
        <p:sp>
          <p:nvSpPr>
            <p:cNvPr id="20" name="object 20"/>
            <p:cNvSpPr/>
            <p:nvPr/>
          </p:nvSpPr>
          <p:spPr>
            <a:xfrm>
              <a:off x="9912860" y="5694194"/>
              <a:ext cx="3423920" cy="3279140"/>
            </a:xfrm>
            <a:custGeom>
              <a:avLst/>
              <a:gdLst/>
              <a:ahLst/>
              <a:cxnLst/>
              <a:rect l="l" t="t" r="r" b="b"/>
              <a:pathLst>
                <a:path w="3423919" h="3279140">
                  <a:moveTo>
                    <a:pt x="3423864" y="0"/>
                  </a:moveTo>
                  <a:lnTo>
                    <a:pt x="3423864" y="3279135"/>
                  </a:lnTo>
                  <a:lnTo>
                    <a:pt x="0" y="3261890"/>
                  </a:lnTo>
                </a:path>
              </a:pathLst>
            </a:custGeom>
            <a:ln w="62825">
              <a:solidFill>
                <a:srgbClr val="003E6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837325" y="8641996"/>
              <a:ext cx="511175" cy="631825"/>
            </a:xfrm>
            <a:custGeom>
              <a:avLst/>
              <a:gdLst/>
              <a:ahLst/>
              <a:cxnLst/>
              <a:rect l="l" t="t" r="r" b="b"/>
              <a:pathLst>
                <a:path w="511175" h="631825">
                  <a:moveTo>
                    <a:pt x="479953" y="31"/>
                  </a:moveTo>
                  <a:lnTo>
                    <a:pt x="14669" y="287268"/>
                  </a:lnTo>
                  <a:lnTo>
                    <a:pt x="0" y="313697"/>
                  </a:lnTo>
                  <a:lnTo>
                    <a:pt x="959" y="321566"/>
                  </a:lnTo>
                  <a:lnTo>
                    <a:pt x="459923" y="627206"/>
                  </a:lnTo>
                  <a:lnTo>
                    <a:pt x="471509" y="631695"/>
                  </a:lnTo>
                  <a:lnTo>
                    <a:pt x="483574" y="631436"/>
                  </a:lnTo>
                  <a:lnTo>
                    <a:pt x="494685" y="626708"/>
                  </a:lnTo>
                  <a:lnTo>
                    <a:pt x="503408" y="617792"/>
                  </a:lnTo>
                  <a:lnTo>
                    <a:pt x="507946" y="606188"/>
                  </a:lnTo>
                  <a:lnTo>
                    <a:pt x="507674" y="594145"/>
                  </a:lnTo>
                  <a:lnTo>
                    <a:pt x="502900" y="583070"/>
                  </a:lnTo>
                  <a:lnTo>
                    <a:pt x="493932" y="574369"/>
                  </a:lnTo>
                  <a:lnTo>
                    <a:pt x="89882" y="314157"/>
                  </a:lnTo>
                  <a:lnTo>
                    <a:pt x="496529" y="58029"/>
                  </a:lnTo>
                  <a:lnTo>
                    <a:pt x="505586" y="49414"/>
                  </a:lnTo>
                  <a:lnTo>
                    <a:pt x="510475" y="38387"/>
                  </a:lnTo>
                  <a:lnTo>
                    <a:pt x="510869" y="26349"/>
                  </a:lnTo>
                  <a:lnTo>
                    <a:pt x="506445" y="14701"/>
                  </a:lnTo>
                  <a:lnTo>
                    <a:pt x="501245" y="8445"/>
                  </a:lnTo>
                  <a:lnTo>
                    <a:pt x="494848" y="3855"/>
                  </a:lnTo>
                  <a:lnTo>
                    <a:pt x="487627" y="1021"/>
                  </a:lnTo>
                  <a:lnTo>
                    <a:pt x="479953" y="31"/>
                  </a:lnTo>
                  <a:close/>
                </a:path>
              </a:pathLst>
            </a:custGeom>
            <a:solidFill>
              <a:srgbClr val="003E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13934783" y="5694194"/>
            <a:ext cx="631825" cy="1970405"/>
            <a:chOff x="13934783" y="5694194"/>
            <a:chExt cx="631825" cy="1970405"/>
          </a:xfrm>
        </p:grpSpPr>
        <p:sp>
          <p:nvSpPr>
            <p:cNvPr id="23" name="object 23"/>
            <p:cNvSpPr/>
            <p:nvPr/>
          </p:nvSpPr>
          <p:spPr>
            <a:xfrm>
              <a:off x="14250876" y="5694194"/>
              <a:ext cx="0" cy="1894839"/>
            </a:xfrm>
            <a:custGeom>
              <a:avLst/>
              <a:gdLst/>
              <a:ahLst/>
              <a:cxnLst/>
              <a:rect l="l" t="t" r="r" b="b"/>
              <a:pathLst>
                <a:path h="1894840">
                  <a:moveTo>
                    <a:pt x="0" y="0"/>
                  </a:moveTo>
                  <a:lnTo>
                    <a:pt x="0" y="1894581"/>
                  </a:lnTo>
                </a:path>
              </a:pathLst>
            </a:custGeom>
            <a:ln w="62825">
              <a:solidFill>
                <a:srgbClr val="003E6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3934783" y="7154898"/>
              <a:ext cx="631825" cy="509905"/>
            </a:xfrm>
            <a:custGeom>
              <a:avLst/>
              <a:gdLst/>
              <a:ahLst/>
              <a:cxnLst/>
              <a:rect l="l" t="t" r="r" b="b"/>
              <a:pathLst>
                <a:path w="631825" h="509904">
                  <a:moveTo>
                    <a:pt x="606017" y="0"/>
                  </a:moveTo>
                  <a:lnTo>
                    <a:pt x="593976" y="332"/>
                  </a:lnTo>
                  <a:lnTo>
                    <a:pt x="582925" y="5164"/>
                  </a:lnTo>
                  <a:lnTo>
                    <a:pt x="574265" y="14179"/>
                  </a:lnTo>
                  <a:lnTo>
                    <a:pt x="316095" y="419539"/>
                  </a:lnTo>
                  <a:lnTo>
                    <a:pt x="57924" y="14179"/>
                  </a:lnTo>
                  <a:lnTo>
                    <a:pt x="49264" y="5164"/>
                  </a:lnTo>
                  <a:lnTo>
                    <a:pt x="38213" y="332"/>
                  </a:lnTo>
                  <a:lnTo>
                    <a:pt x="26172" y="0"/>
                  </a:lnTo>
                  <a:lnTo>
                    <a:pt x="14544" y="4483"/>
                  </a:lnTo>
                  <a:lnTo>
                    <a:pt x="8313" y="9712"/>
                  </a:lnTo>
                  <a:lnTo>
                    <a:pt x="3753" y="16132"/>
                  </a:lnTo>
                  <a:lnTo>
                    <a:pt x="953" y="23369"/>
                  </a:lnTo>
                  <a:lnTo>
                    <a:pt x="0" y="31048"/>
                  </a:lnTo>
                  <a:lnTo>
                    <a:pt x="0" y="36817"/>
                  </a:lnTo>
                  <a:lnTo>
                    <a:pt x="289593" y="494877"/>
                  </a:lnTo>
                  <a:lnTo>
                    <a:pt x="316095" y="509421"/>
                  </a:lnTo>
                  <a:lnTo>
                    <a:pt x="323952" y="508416"/>
                  </a:lnTo>
                  <a:lnTo>
                    <a:pt x="627279" y="47927"/>
                  </a:lnTo>
                  <a:lnTo>
                    <a:pt x="631705" y="36315"/>
                  </a:lnTo>
                  <a:lnTo>
                    <a:pt x="631383" y="24250"/>
                  </a:lnTo>
                  <a:lnTo>
                    <a:pt x="626601" y="13162"/>
                  </a:lnTo>
                  <a:lnTo>
                    <a:pt x="617646" y="4483"/>
                  </a:lnTo>
                  <a:lnTo>
                    <a:pt x="606017" y="0"/>
                  </a:lnTo>
                  <a:close/>
                </a:path>
              </a:pathLst>
            </a:custGeom>
            <a:solidFill>
              <a:srgbClr val="003E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object 25"/>
          <p:cNvGrpSpPr/>
          <p:nvPr/>
        </p:nvGrpSpPr>
        <p:grpSpPr>
          <a:xfrm>
            <a:off x="10407071" y="4417507"/>
            <a:ext cx="1857375" cy="631825"/>
            <a:chOff x="10407071" y="4417507"/>
            <a:chExt cx="1857375" cy="631825"/>
          </a:xfrm>
        </p:grpSpPr>
        <p:sp>
          <p:nvSpPr>
            <p:cNvPr id="26" name="object 26"/>
            <p:cNvSpPr/>
            <p:nvPr/>
          </p:nvSpPr>
          <p:spPr>
            <a:xfrm>
              <a:off x="10407071" y="4733122"/>
              <a:ext cx="1781810" cy="0"/>
            </a:xfrm>
            <a:custGeom>
              <a:avLst/>
              <a:gdLst/>
              <a:ahLst/>
              <a:cxnLst/>
              <a:rect l="l" t="t" r="r" b="b"/>
              <a:pathLst>
                <a:path w="1781809">
                  <a:moveTo>
                    <a:pt x="0" y="0"/>
                  </a:moveTo>
                  <a:lnTo>
                    <a:pt x="1781390" y="0"/>
                  </a:lnTo>
                </a:path>
              </a:pathLst>
            </a:custGeom>
            <a:ln w="62825">
              <a:solidFill>
                <a:srgbClr val="003E6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1754583" y="4417507"/>
              <a:ext cx="509905" cy="631825"/>
            </a:xfrm>
            <a:custGeom>
              <a:avLst/>
              <a:gdLst/>
              <a:ahLst/>
              <a:cxnLst/>
              <a:rect l="l" t="t" r="r" b="b"/>
              <a:pathLst>
                <a:path w="509904" h="631825">
                  <a:moveTo>
                    <a:pt x="36306" y="0"/>
                  </a:moveTo>
                  <a:lnTo>
                    <a:pt x="24245" y="322"/>
                  </a:lnTo>
                  <a:lnTo>
                    <a:pt x="13160" y="5107"/>
                  </a:lnTo>
                  <a:lnTo>
                    <a:pt x="4483" y="14069"/>
                  </a:lnTo>
                  <a:lnTo>
                    <a:pt x="0" y="25693"/>
                  </a:lnTo>
                  <a:lnTo>
                    <a:pt x="332" y="37733"/>
                  </a:lnTo>
                  <a:lnTo>
                    <a:pt x="5164" y="48784"/>
                  </a:lnTo>
                  <a:lnTo>
                    <a:pt x="14179" y="57439"/>
                  </a:lnTo>
                  <a:lnTo>
                    <a:pt x="419528" y="315609"/>
                  </a:lnTo>
                  <a:lnTo>
                    <a:pt x="14179" y="573790"/>
                  </a:lnTo>
                  <a:lnTo>
                    <a:pt x="5164" y="582444"/>
                  </a:lnTo>
                  <a:lnTo>
                    <a:pt x="332" y="593492"/>
                  </a:lnTo>
                  <a:lnTo>
                    <a:pt x="0" y="605532"/>
                  </a:lnTo>
                  <a:lnTo>
                    <a:pt x="4483" y="617161"/>
                  </a:lnTo>
                  <a:lnTo>
                    <a:pt x="9710" y="623395"/>
                  </a:lnTo>
                  <a:lnTo>
                    <a:pt x="16128" y="627955"/>
                  </a:lnTo>
                  <a:lnTo>
                    <a:pt x="23365" y="630753"/>
                  </a:lnTo>
                  <a:lnTo>
                    <a:pt x="31048" y="631705"/>
                  </a:lnTo>
                  <a:lnTo>
                    <a:pt x="36817" y="631705"/>
                  </a:lnTo>
                  <a:lnTo>
                    <a:pt x="494877" y="342122"/>
                  </a:lnTo>
                  <a:lnTo>
                    <a:pt x="509421" y="315609"/>
                  </a:lnTo>
                  <a:lnTo>
                    <a:pt x="508416" y="307752"/>
                  </a:lnTo>
                  <a:lnTo>
                    <a:pt x="505530" y="300497"/>
                  </a:lnTo>
                  <a:lnTo>
                    <a:pt x="500953" y="294173"/>
                  </a:lnTo>
                  <a:lnTo>
                    <a:pt x="494877" y="289108"/>
                  </a:lnTo>
                  <a:lnTo>
                    <a:pt x="47917" y="4425"/>
                  </a:lnTo>
                  <a:lnTo>
                    <a:pt x="36306" y="0"/>
                  </a:lnTo>
                  <a:close/>
                </a:path>
              </a:pathLst>
            </a:custGeom>
            <a:solidFill>
              <a:srgbClr val="003E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" name="object 28"/>
          <p:cNvGrpSpPr/>
          <p:nvPr/>
        </p:nvGrpSpPr>
        <p:grpSpPr>
          <a:xfrm>
            <a:off x="5686864" y="4417507"/>
            <a:ext cx="1857375" cy="631825"/>
            <a:chOff x="5686864" y="4417507"/>
            <a:chExt cx="1857375" cy="631825"/>
          </a:xfrm>
        </p:grpSpPr>
        <p:sp>
          <p:nvSpPr>
            <p:cNvPr id="29" name="object 29"/>
            <p:cNvSpPr/>
            <p:nvPr/>
          </p:nvSpPr>
          <p:spPr>
            <a:xfrm>
              <a:off x="5686864" y="4733122"/>
              <a:ext cx="1781810" cy="0"/>
            </a:xfrm>
            <a:custGeom>
              <a:avLst/>
              <a:gdLst/>
              <a:ahLst/>
              <a:cxnLst/>
              <a:rect l="l" t="t" r="r" b="b"/>
              <a:pathLst>
                <a:path w="1781809">
                  <a:moveTo>
                    <a:pt x="0" y="0"/>
                  </a:moveTo>
                  <a:lnTo>
                    <a:pt x="1781390" y="0"/>
                  </a:lnTo>
                </a:path>
              </a:pathLst>
            </a:custGeom>
            <a:ln w="62825">
              <a:solidFill>
                <a:srgbClr val="003E6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034378" y="4417507"/>
              <a:ext cx="509905" cy="631825"/>
            </a:xfrm>
            <a:custGeom>
              <a:avLst/>
              <a:gdLst/>
              <a:ahLst/>
              <a:cxnLst/>
              <a:rect l="l" t="t" r="r" b="b"/>
              <a:pathLst>
                <a:path w="509904" h="631825">
                  <a:moveTo>
                    <a:pt x="36311" y="0"/>
                  </a:moveTo>
                  <a:lnTo>
                    <a:pt x="24248" y="322"/>
                  </a:lnTo>
                  <a:lnTo>
                    <a:pt x="13162" y="5107"/>
                  </a:lnTo>
                  <a:lnTo>
                    <a:pt x="4483" y="14069"/>
                  </a:lnTo>
                  <a:lnTo>
                    <a:pt x="0" y="25693"/>
                  </a:lnTo>
                  <a:lnTo>
                    <a:pt x="332" y="37733"/>
                  </a:lnTo>
                  <a:lnTo>
                    <a:pt x="5164" y="48784"/>
                  </a:lnTo>
                  <a:lnTo>
                    <a:pt x="14179" y="57439"/>
                  </a:lnTo>
                  <a:lnTo>
                    <a:pt x="419528" y="315609"/>
                  </a:lnTo>
                  <a:lnTo>
                    <a:pt x="14179" y="573790"/>
                  </a:lnTo>
                  <a:lnTo>
                    <a:pt x="5164" y="582444"/>
                  </a:lnTo>
                  <a:lnTo>
                    <a:pt x="332" y="593492"/>
                  </a:lnTo>
                  <a:lnTo>
                    <a:pt x="0" y="605532"/>
                  </a:lnTo>
                  <a:lnTo>
                    <a:pt x="4483" y="617161"/>
                  </a:lnTo>
                  <a:lnTo>
                    <a:pt x="9712" y="623395"/>
                  </a:lnTo>
                  <a:lnTo>
                    <a:pt x="16132" y="627955"/>
                  </a:lnTo>
                  <a:lnTo>
                    <a:pt x="23369" y="630753"/>
                  </a:lnTo>
                  <a:lnTo>
                    <a:pt x="31048" y="631705"/>
                  </a:lnTo>
                  <a:lnTo>
                    <a:pt x="36817" y="631705"/>
                  </a:lnTo>
                  <a:lnTo>
                    <a:pt x="494877" y="342122"/>
                  </a:lnTo>
                  <a:lnTo>
                    <a:pt x="509421" y="315609"/>
                  </a:lnTo>
                  <a:lnTo>
                    <a:pt x="508416" y="307752"/>
                  </a:lnTo>
                  <a:lnTo>
                    <a:pt x="505530" y="300497"/>
                  </a:lnTo>
                  <a:lnTo>
                    <a:pt x="500953" y="294173"/>
                  </a:lnTo>
                  <a:lnTo>
                    <a:pt x="494877" y="289108"/>
                  </a:lnTo>
                  <a:lnTo>
                    <a:pt x="47917" y="4425"/>
                  </a:lnTo>
                  <a:lnTo>
                    <a:pt x="36311" y="0"/>
                  </a:lnTo>
                  <a:close/>
                </a:path>
              </a:pathLst>
            </a:custGeom>
            <a:solidFill>
              <a:srgbClr val="003E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1" name="object 31"/>
          <p:cNvGrpSpPr/>
          <p:nvPr/>
        </p:nvGrpSpPr>
        <p:grpSpPr>
          <a:xfrm>
            <a:off x="5783410" y="8648422"/>
            <a:ext cx="1857375" cy="631825"/>
            <a:chOff x="5783410" y="8648422"/>
            <a:chExt cx="1857375" cy="631825"/>
          </a:xfrm>
        </p:grpSpPr>
        <p:sp>
          <p:nvSpPr>
            <p:cNvPr id="32" name="object 32"/>
            <p:cNvSpPr/>
            <p:nvPr/>
          </p:nvSpPr>
          <p:spPr>
            <a:xfrm>
              <a:off x="5858948" y="8964515"/>
              <a:ext cx="1781810" cy="0"/>
            </a:xfrm>
            <a:custGeom>
              <a:avLst/>
              <a:gdLst/>
              <a:ahLst/>
              <a:cxnLst/>
              <a:rect l="l" t="t" r="r" b="b"/>
              <a:pathLst>
                <a:path w="1781809">
                  <a:moveTo>
                    <a:pt x="1781390" y="0"/>
                  </a:moveTo>
                  <a:lnTo>
                    <a:pt x="0" y="0"/>
                  </a:lnTo>
                </a:path>
              </a:pathLst>
            </a:custGeom>
            <a:ln w="62825">
              <a:solidFill>
                <a:srgbClr val="003E6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783410" y="8648422"/>
              <a:ext cx="509905" cy="631825"/>
            </a:xfrm>
            <a:custGeom>
              <a:avLst/>
              <a:gdLst/>
              <a:ahLst/>
              <a:cxnLst/>
              <a:rect l="l" t="t" r="r" b="b"/>
              <a:pathLst>
                <a:path w="509904" h="631825">
                  <a:moveTo>
                    <a:pt x="478372" y="0"/>
                  </a:moveTo>
                  <a:lnTo>
                    <a:pt x="472603" y="0"/>
                  </a:lnTo>
                  <a:lnTo>
                    <a:pt x="466771" y="1602"/>
                  </a:lnTo>
                  <a:lnTo>
                    <a:pt x="14544" y="289593"/>
                  </a:lnTo>
                  <a:lnTo>
                    <a:pt x="0" y="316095"/>
                  </a:lnTo>
                  <a:lnTo>
                    <a:pt x="1004" y="323952"/>
                  </a:lnTo>
                  <a:lnTo>
                    <a:pt x="461504" y="627279"/>
                  </a:lnTo>
                  <a:lnTo>
                    <a:pt x="473110" y="631705"/>
                  </a:lnTo>
                  <a:lnTo>
                    <a:pt x="485172" y="631383"/>
                  </a:lnTo>
                  <a:lnTo>
                    <a:pt x="496258" y="626601"/>
                  </a:lnTo>
                  <a:lnTo>
                    <a:pt x="504937" y="617646"/>
                  </a:lnTo>
                  <a:lnTo>
                    <a:pt x="509421" y="606017"/>
                  </a:lnTo>
                  <a:lnTo>
                    <a:pt x="509089" y="593976"/>
                  </a:lnTo>
                  <a:lnTo>
                    <a:pt x="504257" y="582925"/>
                  </a:lnTo>
                  <a:lnTo>
                    <a:pt x="495241" y="574265"/>
                  </a:lnTo>
                  <a:lnTo>
                    <a:pt x="89882" y="316095"/>
                  </a:lnTo>
                  <a:lnTo>
                    <a:pt x="495241" y="57924"/>
                  </a:lnTo>
                  <a:lnTo>
                    <a:pt x="504257" y="49264"/>
                  </a:lnTo>
                  <a:lnTo>
                    <a:pt x="509089" y="38213"/>
                  </a:lnTo>
                  <a:lnTo>
                    <a:pt x="509421" y="26172"/>
                  </a:lnTo>
                  <a:lnTo>
                    <a:pt x="504937" y="14544"/>
                  </a:lnTo>
                  <a:lnTo>
                    <a:pt x="499708" y="8313"/>
                  </a:lnTo>
                  <a:lnTo>
                    <a:pt x="493288" y="3753"/>
                  </a:lnTo>
                  <a:lnTo>
                    <a:pt x="486051" y="953"/>
                  </a:lnTo>
                  <a:lnTo>
                    <a:pt x="478372" y="0"/>
                  </a:lnTo>
                  <a:close/>
                </a:path>
              </a:pathLst>
            </a:custGeom>
            <a:solidFill>
              <a:srgbClr val="003E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/>
          <p:nvPr/>
        </p:nvSpPr>
        <p:spPr>
          <a:xfrm>
            <a:off x="13211671" y="4035316"/>
            <a:ext cx="1250950" cy="1249680"/>
          </a:xfrm>
          <a:custGeom>
            <a:avLst/>
            <a:gdLst/>
            <a:ahLst/>
            <a:cxnLst/>
            <a:rect l="l" t="t" r="r" b="b"/>
            <a:pathLst>
              <a:path w="1250950" h="1249679">
                <a:moveTo>
                  <a:pt x="145897" y="478586"/>
                </a:moveTo>
                <a:lnTo>
                  <a:pt x="104216" y="478586"/>
                </a:lnTo>
                <a:lnTo>
                  <a:pt x="104216" y="812025"/>
                </a:lnTo>
                <a:lnTo>
                  <a:pt x="145897" y="812025"/>
                </a:lnTo>
                <a:lnTo>
                  <a:pt x="145897" y="478586"/>
                </a:lnTo>
                <a:close/>
              </a:path>
              <a:path w="1250950" h="1249679">
                <a:moveTo>
                  <a:pt x="270941" y="478586"/>
                </a:moveTo>
                <a:lnTo>
                  <a:pt x="229260" y="478586"/>
                </a:lnTo>
                <a:lnTo>
                  <a:pt x="229260" y="812025"/>
                </a:lnTo>
                <a:lnTo>
                  <a:pt x="270941" y="812025"/>
                </a:lnTo>
                <a:lnTo>
                  <a:pt x="270941" y="478586"/>
                </a:lnTo>
                <a:close/>
              </a:path>
              <a:path w="1250950" h="1249679">
                <a:moveTo>
                  <a:pt x="479336" y="666153"/>
                </a:moveTo>
                <a:lnTo>
                  <a:pt x="437654" y="666153"/>
                </a:lnTo>
                <a:lnTo>
                  <a:pt x="437654" y="707834"/>
                </a:lnTo>
                <a:lnTo>
                  <a:pt x="479336" y="707834"/>
                </a:lnTo>
                <a:lnTo>
                  <a:pt x="479336" y="666153"/>
                </a:lnTo>
                <a:close/>
              </a:path>
              <a:path w="1250950" h="1249679">
                <a:moveTo>
                  <a:pt x="479336" y="582790"/>
                </a:moveTo>
                <a:lnTo>
                  <a:pt x="437654" y="582790"/>
                </a:lnTo>
                <a:lnTo>
                  <a:pt x="437654" y="624471"/>
                </a:lnTo>
                <a:lnTo>
                  <a:pt x="479336" y="624471"/>
                </a:lnTo>
                <a:lnTo>
                  <a:pt x="479336" y="582790"/>
                </a:lnTo>
                <a:close/>
              </a:path>
              <a:path w="1250950" h="1249679">
                <a:moveTo>
                  <a:pt x="479336" y="499427"/>
                </a:moveTo>
                <a:lnTo>
                  <a:pt x="437654" y="499427"/>
                </a:lnTo>
                <a:lnTo>
                  <a:pt x="437654" y="541121"/>
                </a:lnTo>
                <a:lnTo>
                  <a:pt x="479336" y="541121"/>
                </a:lnTo>
                <a:lnTo>
                  <a:pt x="479336" y="499427"/>
                </a:lnTo>
                <a:close/>
              </a:path>
              <a:path w="1250950" h="1249679">
                <a:moveTo>
                  <a:pt x="479336" y="416064"/>
                </a:moveTo>
                <a:lnTo>
                  <a:pt x="437654" y="416064"/>
                </a:lnTo>
                <a:lnTo>
                  <a:pt x="437654" y="457746"/>
                </a:lnTo>
                <a:lnTo>
                  <a:pt x="479336" y="457746"/>
                </a:lnTo>
                <a:lnTo>
                  <a:pt x="479336" y="416064"/>
                </a:lnTo>
                <a:close/>
              </a:path>
              <a:path w="1250950" h="1249679">
                <a:moveTo>
                  <a:pt x="562698" y="666153"/>
                </a:moveTo>
                <a:lnTo>
                  <a:pt x="521017" y="666153"/>
                </a:lnTo>
                <a:lnTo>
                  <a:pt x="521017" y="707834"/>
                </a:lnTo>
                <a:lnTo>
                  <a:pt x="562698" y="707834"/>
                </a:lnTo>
                <a:lnTo>
                  <a:pt x="562698" y="666153"/>
                </a:lnTo>
                <a:close/>
              </a:path>
              <a:path w="1250950" h="1249679">
                <a:moveTo>
                  <a:pt x="562698" y="582790"/>
                </a:moveTo>
                <a:lnTo>
                  <a:pt x="521017" y="582790"/>
                </a:lnTo>
                <a:lnTo>
                  <a:pt x="521017" y="624471"/>
                </a:lnTo>
                <a:lnTo>
                  <a:pt x="562698" y="624471"/>
                </a:lnTo>
                <a:lnTo>
                  <a:pt x="562698" y="582790"/>
                </a:lnTo>
                <a:close/>
              </a:path>
              <a:path w="1250950" h="1249679">
                <a:moveTo>
                  <a:pt x="562698" y="499427"/>
                </a:moveTo>
                <a:lnTo>
                  <a:pt x="521017" y="499427"/>
                </a:lnTo>
                <a:lnTo>
                  <a:pt x="521017" y="541121"/>
                </a:lnTo>
                <a:lnTo>
                  <a:pt x="562698" y="541121"/>
                </a:lnTo>
                <a:lnTo>
                  <a:pt x="562698" y="499427"/>
                </a:lnTo>
                <a:close/>
              </a:path>
              <a:path w="1250950" h="1249679">
                <a:moveTo>
                  <a:pt x="562698" y="416064"/>
                </a:moveTo>
                <a:lnTo>
                  <a:pt x="521017" y="416064"/>
                </a:lnTo>
                <a:lnTo>
                  <a:pt x="521017" y="457746"/>
                </a:lnTo>
                <a:lnTo>
                  <a:pt x="562698" y="457746"/>
                </a:lnTo>
                <a:lnTo>
                  <a:pt x="562698" y="416064"/>
                </a:lnTo>
                <a:close/>
              </a:path>
              <a:path w="1250950" h="1249679">
                <a:moveTo>
                  <a:pt x="562698" y="332701"/>
                </a:moveTo>
                <a:lnTo>
                  <a:pt x="521017" y="332701"/>
                </a:lnTo>
                <a:lnTo>
                  <a:pt x="521017" y="374383"/>
                </a:lnTo>
                <a:lnTo>
                  <a:pt x="562698" y="374383"/>
                </a:lnTo>
                <a:lnTo>
                  <a:pt x="562698" y="332701"/>
                </a:lnTo>
                <a:close/>
              </a:path>
              <a:path w="1250950" h="1249679">
                <a:moveTo>
                  <a:pt x="646074" y="666153"/>
                </a:moveTo>
                <a:lnTo>
                  <a:pt x="604380" y="666153"/>
                </a:lnTo>
                <a:lnTo>
                  <a:pt x="604380" y="707834"/>
                </a:lnTo>
                <a:lnTo>
                  <a:pt x="646074" y="707834"/>
                </a:lnTo>
                <a:lnTo>
                  <a:pt x="646074" y="666153"/>
                </a:lnTo>
                <a:close/>
              </a:path>
              <a:path w="1250950" h="1249679">
                <a:moveTo>
                  <a:pt x="646074" y="582790"/>
                </a:moveTo>
                <a:lnTo>
                  <a:pt x="604380" y="582790"/>
                </a:lnTo>
                <a:lnTo>
                  <a:pt x="604380" y="624471"/>
                </a:lnTo>
                <a:lnTo>
                  <a:pt x="646074" y="624471"/>
                </a:lnTo>
                <a:lnTo>
                  <a:pt x="646074" y="582790"/>
                </a:lnTo>
                <a:close/>
              </a:path>
              <a:path w="1250950" h="1249679">
                <a:moveTo>
                  <a:pt x="646074" y="499427"/>
                </a:moveTo>
                <a:lnTo>
                  <a:pt x="604380" y="499427"/>
                </a:lnTo>
                <a:lnTo>
                  <a:pt x="604380" y="541121"/>
                </a:lnTo>
                <a:lnTo>
                  <a:pt x="646074" y="541121"/>
                </a:lnTo>
                <a:lnTo>
                  <a:pt x="646074" y="499427"/>
                </a:lnTo>
                <a:close/>
              </a:path>
              <a:path w="1250950" h="1249679">
                <a:moveTo>
                  <a:pt x="646074" y="416064"/>
                </a:moveTo>
                <a:lnTo>
                  <a:pt x="604380" y="416064"/>
                </a:lnTo>
                <a:lnTo>
                  <a:pt x="604380" y="457746"/>
                </a:lnTo>
                <a:lnTo>
                  <a:pt x="646074" y="457746"/>
                </a:lnTo>
                <a:lnTo>
                  <a:pt x="646074" y="416064"/>
                </a:lnTo>
                <a:close/>
              </a:path>
              <a:path w="1250950" h="1249679">
                <a:moveTo>
                  <a:pt x="646074" y="332701"/>
                </a:moveTo>
                <a:lnTo>
                  <a:pt x="604380" y="332701"/>
                </a:lnTo>
                <a:lnTo>
                  <a:pt x="604380" y="374383"/>
                </a:lnTo>
                <a:lnTo>
                  <a:pt x="646074" y="374383"/>
                </a:lnTo>
                <a:lnTo>
                  <a:pt x="646074" y="332701"/>
                </a:lnTo>
                <a:close/>
              </a:path>
              <a:path w="1250950" h="1249679">
                <a:moveTo>
                  <a:pt x="729424" y="666153"/>
                </a:moveTo>
                <a:lnTo>
                  <a:pt x="687743" y="666153"/>
                </a:lnTo>
                <a:lnTo>
                  <a:pt x="687743" y="707834"/>
                </a:lnTo>
                <a:lnTo>
                  <a:pt x="729424" y="707834"/>
                </a:lnTo>
                <a:lnTo>
                  <a:pt x="729424" y="666153"/>
                </a:lnTo>
                <a:close/>
              </a:path>
              <a:path w="1250950" h="1249679">
                <a:moveTo>
                  <a:pt x="729424" y="582790"/>
                </a:moveTo>
                <a:lnTo>
                  <a:pt x="687743" y="582790"/>
                </a:lnTo>
                <a:lnTo>
                  <a:pt x="687743" y="624471"/>
                </a:lnTo>
                <a:lnTo>
                  <a:pt x="729424" y="624471"/>
                </a:lnTo>
                <a:lnTo>
                  <a:pt x="729424" y="582790"/>
                </a:lnTo>
                <a:close/>
              </a:path>
              <a:path w="1250950" h="1249679">
                <a:moveTo>
                  <a:pt x="729424" y="499427"/>
                </a:moveTo>
                <a:lnTo>
                  <a:pt x="687743" y="499427"/>
                </a:lnTo>
                <a:lnTo>
                  <a:pt x="687743" y="541121"/>
                </a:lnTo>
                <a:lnTo>
                  <a:pt x="729424" y="541121"/>
                </a:lnTo>
                <a:lnTo>
                  <a:pt x="729424" y="499427"/>
                </a:lnTo>
                <a:close/>
              </a:path>
              <a:path w="1250950" h="1249679">
                <a:moveTo>
                  <a:pt x="729424" y="416064"/>
                </a:moveTo>
                <a:lnTo>
                  <a:pt x="687743" y="416064"/>
                </a:lnTo>
                <a:lnTo>
                  <a:pt x="687743" y="457746"/>
                </a:lnTo>
                <a:lnTo>
                  <a:pt x="729424" y="457746"/>
                </a:lnTo>
                <a:lnTo>
                  <a:pt x="729424" y="416064"/>
                </a:lnTo>
                <a:close/>
              </a:path>
              <a:path w="1250950" h="1249679">
                <a:moveTo>
                  <a:pt x="729424" y="332701"/>
                </a:moveTo>
                <a:lnTo>
                  <a:pt x="687743" y="332701"/>
                </a:lnTo>
                <a:lnTo>
                  <a:pt x="687743" y="374383"/>
                </a:lnTo>
                <a:lnTo>
                  <a:pt x="729424" y="374383"/>
                </a:lnTo>
                <a:lnTo>
                  <a:pt x="729424" y="332701"/>
                </a:lnTo>
                <a:close/>
              </a:path>
              <a:path w="1250950" h="1249679">
                <a:moveTo>
                  <a:pt x="771105" y="124294"/>
                </a:moveTo>
                <a:lnTo>
                  <a:pt x="758393" y="84264"/>
                </a:lnTo>
                <a:lnTo>
                  <a:pt x="750290" y="82613"/>
                </a:lnTo>
                <a:lnTo>
                  <a:pt x="729424" y="82613"/>
                </a:lnTo>
                <a:lnTo>
                  <a:pt x="729424" y="124294"/>
                </a:lnTo>
                <a:lnTo>
                  <a:pt x="729424" y="249339"/>
                </a:lnTo>
                <a:lnTo>
                  <a:pt x="521030" y="249339"/>
                </a:lnTo>
                <a:lnTo>
                  <a:pt x="521030" y="124294"/>
                </a:lnTo>
                <a:lnTo>
                  <a:pt x="729424" y="124294"/>
                </a:lnTo>
                <a:lnTo>
                  <a:pt x="729424" y="82613"/>
                </a:lnTo>
                <a:lnTo>
                  <a:pt x="500176" y="82613"/>
                </a:lnTo>
                <a:lnTo>
                  <a:pt x="492048" y="84264"/>
                </a:lnTo>
                <a:lnTo>
                  <a:pt x="485432" y="88722"/>
                </a:lnTo>
                <a:lnTo>
                  <a:pt x="480974" y="95351"/>
                </a:lnTo>
                <a:lnTo>
                  <a:pt x="479336" y="103428"/>
                </a:lnTo>
                <a:lnTo>
                  <a:pt x="479348" y="270205"/>
                </a:lnTo>
                <a:lnTo>
                  <a:pt x="480987" y="278307"/>
                </a:lnTo>
                <a:lnTo>
                  <a:pt x="485457" y="284924"/>
                </a:lnTo>
                <a:lnTo>
                  <a:pt x="492048" y="289382"/>
                </a:lnTo>
                <a:lnTo>
                  <a:pt x="500151" y="291020"/>
                </a:lnTo>
                <a:lnTo>
                  <a:pt x="750265" y="291020"/>
                </a:lnTo>
                <a:lnTo>
                  <a:pt x="758393" y="289382"/>
                </a:lnTo>
                <a:lnTo>
                  <a:pt x="765009" y="284911"/>
                </a:lnTo>
                <a:lnTo>
                  <a:pt x="769467" y="278295"/>
                </a:lnTo>
                <a:lnTo>
                  <a:pt x="771105" y="270205"/>
                </a:lnTo>
                <a:lnTo>
                  <a:pt x="771105" y="249339"/>
                </a:lnTo>
                <a:lnTo>
                  <a:pt x="771105" y="124294"/>
                </a:lnTo>
                <a:close/>
              </a:path>
              <a:path w="1250950" h="1249679">
                <a:moveTo>
                  <a:pt x="812787" y="666153"/>
                </a:moveTo>
                <a:lnTo>
                  <a:pt x="771105" y="666153"/>
                </a:lnTo>
                <a:lnTo>
                  <a:pt x="771105" y="707834"/>
                </a:lnTo>
                <a:lnTo>
                  <a:pt x="812787" y="707834"/>
                </a:lnTo>
                <a:lnTo>
                  <a:pt x="812787" y="666153"/>
                </a:lnTo>
                <a:close/>
              </a:path>
              <a:path w="1250950" h="1249679">
                <a:moveTo>
                  <a:pt x="812787" y="582790"/>
                </a:moveTo>
                <a:lnTo>
                  <a:pt x="771105" y="582790"/>
                </a:lnTo>
                <a:lnTo>
                  <a:pt x="771105" y="624471"/>
                </a:lnTo>
                <a:lnTo>
                  <a:pt x="812787" y="624471"/>
                </a:lnTo>
                <a:lnTo>
                  <a:pt x="812787" y="582790"/>
                </a:lnTo>
                <a:close/>
              </a:path>
              <a:path w="1250950" h="1249679">
                <a:moveTo>
                  <a:pt x="812787" y="499427"/>
                </a:moveTo>
                <a:lnTo>
                  <a:pt x="771105" y="499427"/>
                </a:lnTo>
                <a:lnTo>
                  <a:pt x="771105" y="541121"/>
                </a:lnTo>
                <a:lnTo>
                  <a:pt x="812787" y="541121"/>
                </a:lnTo>
                <a:lnTo>
                  <a:pt x="812787" y="499427"/>
                </a:lnTo>
                <a:close/>
              </a:path>
              <a:path w="1250950" h="1249679">
                <a:moveTo>
                  <a:pt x="812787" y="416064"/>
                </a:moveTo>
                <a:lnTo>
                  <a:pt x="771105" y="416064"/>
                </a:lnTo>
                <a:lnTo>
                  <a:pt x="771105" y="457746"/>
                </a:lnTo>
                <a:lnTo>
                  <a:pt x="812787" y="457746"/>
                </a:lnTo>
                <a:lnTo>
                  <a:pt x="812787" y="416064"/>
                </a:lnTo>
                <a:close/>
              </a:path>
              <a:path w="1250950" h="1249679">
                <a:moveTo>
                  <a:pt x="1021194" y="478586"/>
                </a:moveTo>
                <a:lnTo>
                  <a:pt x="979512" y="478586"/>
                </a:lnTo>
                <a:lnTo>
                  <a:pt x="979512" y="812025"/>
                </a:lnTo>
                <a:lnTo>
                  <a:pt x="1021194" y="812025"/>
                </a:lnTo>
                <a:lnTo>
                  <a:pt x="1021194" y="478586"/>
                </a:lnTo>
                <a:close/>
              </a:path>
              <a:path w="1250950" h="1249679">
                <a:moveTo>
                  <a:pt x="1146225" y="478586"/>
                </a:moveTo>
                <a:lnTo>
                  <a:pt x="1104544" y="478586"/>
                </a:lnTo>
                <a:lnTo>
                  <a:pt x="1104544" y="812025"/>
                </a:lnTo>
                <a:lnTo>
                  <a:pt x="1146225" y="812025"/>
                </a:lnTo>
                <a:lnTo>
                  <a:pt x="1146225" y="478586"/>
                </a:lnTo>
                <a:close/>
              </a:path>
              <a:path w="1250950" h="1249679">
                <a:moveTo>
                  <a:pt x="1250442" y="332740"/>
                </a:moveTo>
                <a:lnTo>
                  <a:pt x="1248803" y="325120"/>
                </a:lnTo>
                <a:lnTo>
                  <a:pt x="1244346" y="318770"/>
                </a:lnTo>
                <a:lnTo>
                  <a:pt x="1237729" y="313690"/>
                </a:lnTo>
                <a:lnTo>
                  <a:pt x="1229626" y="312420"/>
                </a:lnTo>
                <a:lnTo>
                  <a:pt x="1208760" y="312420"/>
                </a:lnTo>
                <a:lnTo>
                  <a:pt x="1208760" y="354330"/>
                </a:lnTo>
                <a:lnTo>
                  <a:pt x="1208760" y="1062990"/>
                </a:lnTo>
                <a:lnTo>
                  <a:pt x="1170990" y="1062990"/>
                </a:lnTo>
                <a:lnTo>
                  <a:pt x="1161503" y="1049020"/>
                </a:lnTo>
                <a:lnTo>
                  <a:pt x="1154760" y="1041400"/>
                </a:lnTo>
                <a:lnTo>
                  <a:pt x="1150264" y="1036320"/>
                </a:lnTo>
                <a:lnTo>
                  <a:pt x="1148842" y="1035050"/>
                </a:lnTo>
                <a:lnTo>
                  <a:pt x="1146238" y="1032738"/>
                </a:lnTo>
                <a:lnTo>
                  <a:pt x="1146238" y="1125220"/>
                </a:lnTo>
                <a:lnTo>
                  <a:pt x="1146238" y="1209040"/>
                </a:lnTo>
                <a:lnTo>
                  <a:pt x="979500" y="1209040"/>
                </a:lnTo>
                <a:lnTo>
                  <a:pt x="979500" y="1125220"/>
                </a:lnTo>
                <a:lnTo>
                  <a:pt x="986053" y="1092200"/>
                </a:lnTo>
                <a:lnTo>
                  <a:pt x="1003922" y="1066800"/>
                </a:lnTo>
                <a:lnTo>
                  <a:pt x="1030427" y="1049020"/>
                </a:lnTo>
                <a:lnTo>
                  <a:pt x="1062875" y="1041400"/>
                </a:lnTo>
                <a:lnTo>
                  <a:pt x="1095324" y="1049020"/>
                </a:lnTo>
                <a:lnTo>
                  <a:pt x="1121816" y="1066800"/>
                </a:lnTo>
                <a:lnTo>
                  <a:pt x="1139685" y="1092200"/>
                </a:lnTo>
                <a:lnTo>
                  <a:pt x="1146238" y="1125220"/>
                </a:lnTo>
                <a:lnTo>
                  <a:pt x="1146238" y="1032738"/>
                </a:lnTo>
                <a:lnTo>
                  <a:pt x="1137437" y="1024890"/>
                </a:lnTo>
                <a:lnTo>
                  <a:pt x="1123175" y="1016000"/>
                </a:lnTo>
                <a:lnTo>
                  <a:pt x="1132814" y="1000760"/>
                </a:lnTo>
                <a:lnTo>
                  <a:pt x="1140841" y="988060"/>
                </a:lnTo>
                <a:lnTo>
                  <a:pt x="1146213" y="956310"/>
                </a:lnTo>
                <a:lnTo>
                  <a:pt x="1139380" y="924560"/>
                </a:lnTo>
                <a:lnTo>
                  <a:pt x="1133970" y="916940"/>
                </a:lnTo>
                <a:lnTo>
                  <a:pt x="1120432" y="897890"/>
                </a:lnTo>
                <a:lnTo>
                  <a:pt x="1104544" y="887806"/>
                </a:lnTo>
                <a:lnTo>
                  <a:pt x="1104544" y="958850"/>
                </a:lnTo>
                <a:lnTo>
                  <a:pt x="1101267" y="975360"/>
                </a:lnTo>
                <a:lnTo>
                  <a:pt x="1092339" y="988060"/>
                </a:lnTo>
                <a:lnTo>
                  <a:pt x="1079093" y="996950"/>
                </a:lnTo>
                <a:lnTo>
                  <a:pt x="1062875" y="1000760"/>
                </a:lnTo>
                <a:lnTo>
                  <a:pt x="1046657" y="996950"/>
                </a:lnTo>
                <a:lnTo>
                  <a:pt x="1033411" y="988060"/>
                </a:lnTo>
                <a:lnTo>
                  <a:pt x="1024483" y="975360"/>
                </a:lnTo>
                <a:lnTo>
                  <a:pt x="1021194" y="958850"/>
                </a:lnTo>
                <a:lnTo>
                  <a:pt x="1024470" y="942340"/>
                </a:lnTo>
                <a:lnTo>
                  <a:pt x="1033399" y="929640"/>
                </a:lnTo>
                <a:lnTo>
                  <a:pt x="1046645" y="920750"/>
                </a:lnTo>
                <a:lnTo>
                  <a:pt x="1062875" y="916940"/>
                </a:lnTo>
                <a:lnTo>
                  <a:pt x="1079093" y="920750"/>
                </a:lnTo>
                <a:lnTo>
                  <a:pt x="1092339" y="929640"/>
                </a:lnTo>
                <a:lnTo>
                  <a:pt x="1101267" y="942340"/>
                </a:lnTo>
                <a:lnTo>
                  <a:pt x="1104544" y="958850"/>
                </a:lnTo>
                <a:lnTo>
                  <a:pt x="1104544" y="887806"/>
                </a:lnTo>
                <a:lnTo>
                  <a:pt x="1092441" y="880110"/>
                </a:lnTo>
                <a:lnTo>
                  <a:pt x="1060932" y="875030"/>
                </a:lnTo>
                <a:lnTo>
                  <a:pt x="1029716" y="881380"/>
                </a:lnTo>
                <a:lnTo>
                  <a:pt x="1002576" y="900430"/>
                </a:lnTo>
                <a:lnTo>
                  <a:pt x="985278" y="927100"/>
                </a:lnTo>
                <a:lnTo>
                  <a:pt x="979512" y="958850"/>
                </a:lnTo>
                <a:lnTo>
                  <a:pt x="985278" y="989330"/>
                </a:lnTo>
                <a:lnTo>
                  <a:pt x="1002576" y="1016000"/>
                </a:lnTo>
                <a:lnTo>
                  <a:pt x="995553" y="1019810"/>
                </a:lnTo>
                <a:lnTo>
                  <a:pt x="988822" y="1024890"/>
                </a:lnTo>
                <a:lnTo>
                  <a:pt x="982421" y="1029970"/>
                </a:lnTo>
                <a:lnTo>
                  <a:pt x="976350" y="1035050"/>
                </a:lnTo>
                <a:lnTo>
                  <a:pt x="967790" y="1009650"/>
                </a:lnTo>
                <a:lnTo>
                  <a:pt x="954316" y="988060"/>
                </a:lnTo>
                <a:lnTo>
                  <a:pt x="945984" y="979170"/>
                </a:lnTo>
                <a:lnTo>
                  <a:pt x="937831" y="970483"/>
                </a:lnTo>
                <a:lnTo>
                  <a:pt x="937831" y="1062990"/>
                </a:lnTo>
                <a:lnTo>
                  <a:pt x="937831" y="1209040"/>
                </a:lnTo>
                <a:lnTo>
                  <a:pt x="771105" y="1209040"/>
                </a:lnTo>
                <a:lnTo>
                  <a:pt x="771105" y="1062990"/>
                </a:lnTo>
                <a:lnTo>
                  <a:pt x="777659" y="1029970"/>
                </a:lnTo>
                <a:lnTo>
                  <a:pt x="795515" y="1003300"/>
                </a:lnTo>
                <a:lnTo>
                  <a:pt x="814451" y="990600"/>
                </a:lnTo>
                <a:lnTo>
                  <a:pt x="822020" y="985520"/>
                </a:lnTo>
                <a:lnTo>
                  <a:pt x="854456" y="979170"/>
                </a:lnTo>
                <a:lnTo>
                  <a:pt x="886917" y="985520"/>
                </a:lnTo>
                <a:lnTo>
                  <a:pt x="913409" y="1003300"/>
                </a:lnTo>
                <a:lnTo>
                  <a:pt x="931278" y="1029970"/>
                </a:lnTo>
                <a:lnTo>
                  <a:pt x="937831" y="1062990"/>
                </a:lnTo>
                <a:lnTo>
                  <a:pt x="937831" y="970483"/>
                </a:lnTo>
                <a:lnTo>
                  <a:pt x="936459" y="969010"/>
                </a:lnTo>
                <a:lnTo>
                  <a:pt x="914768" y="953770"/>
                </a:lnTo>
                <a:lnTo>
                  <a:pt x="925271" y="937260"/>
                </a:lnTo>
                <a:lnTo>
                  <a:pt x="931735" y="927100"/>
                </a:lnTo>
                <a:lnTo>
                  <a:pt x="937818" y="897890"/>
                </a:lnTo>
                <a:lnTo>
                  <a:pt x="932916" y="868680"/>
                </a:lnTo>
                <a:lnTo>
                  <a:pt x="924572" y="854710"/>
                </a:lnTo>
                <a:lnTo>
                  <a:pt x="916990" y="842010"/>
                </a:lnTo>
                <a:lnTo>
                  <a:pt x="916990" y="815340"/>
                </a:lnTo>
                <a:lnTo>
                  <a:pt x="916990" y="354330"/>
                </a:lnTo>
                <a:lnTo>
                  <a:pt x="1208760" y="354330"/>
                </a:lnTo>
                <a:lnTo>
                  <a:pt x="1208760" y="312420"/>
                </a:lnTo>
                <a:lnTo>
                  <a:pt x="916978" y="312420"/>
                </a:lnTo>
                <a:lnTo>
                  <a:pt x="916978" y="41910"/>
                </a:lnTo>
                <a:lnTo>
                  <a:pt x="916978" y="20320"/>
                </a:lnTo>
                <a:lnTo>
                  <a:pt x="915352" y="12700"/>
                </a:lnTo>
                <a:lnTo>
                  <a:pt x="910894" y="6350"/>
                </a:lnTo>
                <a:lnTo>
                  <a:pt x="904278" y="1270"/>
                </a:lnTo>
                <a:lnTo>
                  <a:pt x="896162" y="0"/>
                </a:lnTo>
                <a:lnTo>
                  <a:pt x="896150" y="896620"/>
                </a:lnTo>
                <a:lnTo>
                  <a:pt x="892873" y="911860"/>
                </a:lnTo>
                <a:lnTo>
                  <a:pt x="883932" y="925830"/>
                </a:lnTo>
                <a:lnTo>
                  <a:pt x="870686" y="934720"/>
                </a:lnTo>
                <a:lnTo>
                  <a:pt x="854456" y="937260"/>
                </a:lnTo>
                <a:lnTo>
                  <a:pt x="838238" y="934720"/>
                </a:lnTo>
                <a:lnTo>
                  <a:pt x="824992" y="925830"/>
                </a:lnTo>
                <a:lnTo>
                  <a:pt x="816063" y="911860"/>
                </a:lnTo>
                <a:lnTo>
                  <a:pt x="812787" y="896620"/>
                </a:lnTo>
                <a:lnTo>
                  <a:pt x="816063" y="880110"/>
                </a:lnTo>
                <a:lnTo>
                  <a:pt x="824992" y="866140"/>
                </a:lnTo>
                <a:lnTo>
                  <a:pt x="838238" y="857250"/>
                </a:lnTo>
                <a:lnTo>
                  <a:pt x="854456" y="854710"/>
                </a:lnTo>
                <a:lnTo>
                  <a:pt x="870673" y="857250"/>
                </a:lnTo>
                <a:lnTo>
                  <a:pt x="883920" y="866140"/>
                </a:lnTo>
                <a:lnTo>
                  <a:pt x="892860" y="880110"/>
                </a:lnTo>
                <a:lnTo>
                  <a:pt x="896150" y="896620"/>
                </a:lnTo>
                <a:lnTo>
                  <a:pt x="896150" y="0"/>
                </a:lnTo>
                <a:lnTo>
                  <a:pt x="875309" y="0"/>
                </a:lnTo>
                <a:lnTo>
                  <a:pt x="875309" y="41910"/>
                </a:lnTo>
                <a:lnTo>
                  <a:pt x="875309" y="815340"/>
                </a:lnTo>
                <a:lnTo>
                  <a:pt x="861504" y="812800"/>
                </a:lnTo>
                <a:lnTo>
                  <a:pt x="854456" y="812800"/>
                </a:lnTo>
                <a:lnTo>
                  <a:pt x="822083" y="819150"/>
                </a:lnTo>
                <a:lnTo>
                  <a:pt x="795616" y="836930"/>
                </a:lnTo>
                <a:lnTo>
                  <a:pt x="777722" y="863600"/>
                </a:lnTo>
                <a:lnTo>
                  <a:pt x="771105" y="895350"/>
                </a:lnTo>
                <a:lnTo>
                  <a:pt x="772591" y="911860"/>
                </a:lnTo>
                <a:lnTo>
                  <a:pt x="777049" y="927100"/>
                </a:lnTo>
                <a:lnTo>
                  <a:pt x="784288" y="941070"/>
                </a:lnTo>
                <a:lnTo>
                  <a:pt x="794156" y="953770"/>
                </a:lnTo>
                <a:lnTo>
                  <a:pt x="782091" y="961390"/>
                </a:lnTo>
                <a:lnTo>
                  <a:pt x="771004" y="970280"/>
                </a:lnTo>
                <a:lnTo>
                  <a:pt x="760984" y="980440"/>
                </a:lnTo>
                <a:lnTo>
                  <a:pt x="752144" y="990600"/>
                </a:lnTo>
                <a:lnTo>
                  <a:pt x="740435" y="974090"/>
                </a:lnTo>
                <a:lnTo>
                  <a:pt x="729424" y="961123"/>
                </a:lnTo>
                <a:lnTo>
                  <a:pt x="729424" y="1062990"/>
                </a:lnTo>
                <a:lnTo>
                  <a:pt x="729424" y="1209040"/>
                </a:lnTo>
                <a:lnTo>
                  <a:pt x="521017" y="1209040"/>
                </a:lnTo>
                <a:lnTo>
                  <a:pt x="521017" y="1062990"/>
                </a:lnTo>
                <a:lnTo>
                  <a:pt x="529209" y="1022350"/>
                </a:lnTo>
                <a:lnTo>
                  <a:pt x="550684" y="990600"/>
                </a:lnTo>
                <a:lnTo>
                  <a:pt x="551535" y="989330"/>
                </a:lnTo>
                <a:lnTo>
                  <a:pt x="584657" y="966470"/>
                </a:lnTo>
                <a:lnTo>
                  <a:pt x="625221" y="958850"/>
                </a:lnTo>
                <a:lnTo>
                  <a:pt x="665784" y="966470"/>
                </a:lnTo>
                <a:lnTo>
                  <a:pt x="698906" y="989330"/>
                </a:lnTo>
                <a:lnTo>
                  <a:pt x="721233" y="1022350"/>
                </a:lnTo>
                <a:lnTo>
                  <a:pt x="729424" y="1062990"/>
                </a:lnTo>
                <a:lnTo>
                  <a:pt x="729424" y="961123"/>
                </a:lnTo>
                <a:lnTo>
                  <a:pt x="727494" y="958850"/>
                </a:lnTo>
                <a:lnTo>
                  <a:pt x="726414" y="957580"/>
                </a:lnTo>
                <a:lnTo>
                  <a:pt x="710311" y="944880"/>
                </a:lnTo>
                <a:lnTo>
                  <a:pt x="692353" y="933450"/>
                </a:lnTo>
                <a:lnTo>
                  <a:pt x="705231" y="916940"/>
                </a:lnTo>
                <a:lnTo>
                  <a:pt x="718096" y="900430"/>
                </a:lnTo>
                <a:lnTo>
                  <a:pt x="729043" y="862330"/>
                </a:lnTo>
                <a:lnTo>
                  <a:pt x="724789" y="822960"/>
                </a:lnTo>
                <a:lnTo>
                  <a:pt x="707669" y="791210"/>
                </a:lnTo>
                <a:lnTo>
                  <a:pt x="704926" y="786130"/>
                </a:lnTo>
                <a:lnTo>
                  <a:pt x="687743" y="772668"/>
                </a:lnTo>
                <a:lnTo>
                  <a:pt x="687743" y="854710"/>
                </a:lnTo>
                <a:lnTo>
                  <a:pt x="682828" y="878840"/>
                </a:lnTo>
                <a:lnTo>
                  <a:pt x="669429" y="899160"/>
                </a:lnTo>
                <a:lnTo>
                  <a:pt x="649554" y="911860"/>
                </a:lnTo>
                <a:lnTo>
                  <a:pt x="625221" y="916940"/>
                </a:lnTo>
                <a:lnTo>
                  <a:pt x="600900" y="911860"/>
                </a:lnTo>
                <a:lnTo>
                  <a:pt x="581037" y="899160"/>
                </a:lnTo>
                <a:lnTo>
                  <a:pt x="567626" y="878840"/>
                </a:lnTo>
                <a:lnTo>
                  <a:pt x="562698" y="854710"/>
                </a:lnTo>
                <a:lnTo>
                  <a:pt x="567613" y="830580"/>
                </a:lnTo>
                <a:lnTo>
                  <a:pt x="581012" y="810260"/>
                </a:lnTo>
                <a:lnTo>
                  <a:pt x="600887" y="796290"/>
                </a:lnTo>
                <a:lnTo>
                  <a:pt x="625221" y="791210"/>
                </a:lnTo>
                <a:lnTo>
                  <a:pt x="649554" y="796290"/>
                </a:lnTo>
                <a:lnTo>
                  <a:pt x="669429" y="810260"/>
                </a:lnTo>
                <a:lnTo>
                  <a:pt x="682828" y="830580"/>
                </a:lnTo>
                <a:lnTo>
                  <a:pt x="687743" y="854710"/>
                </a:lnTo>
                <a:lnTo>
                  <a:pt x="687743" y="772668"/>
                </a:lnTo>
                <a:lnTo>
                  <a:pt x="672528" y="760730"/>
                </a:lnTo>
                <a:lnTo>
                  <a:pt x="634111" y="749300"/>
                </a:lnTo>
                <a:lnTo>
                  <a:pt x="594398" y="754380"/>
                </a:lnTo>
                <a:lnTo>
                  <a:pt x="558088" y="773430"/>
                </a:lnTo>
                <a:lnTo>
                  <a:pt x="532345" y="806450"/>
                </a:lnTo>
                <a:lnTo>
                  <a:pt x="521398" y="844550"/>
                </a:lnTo>
                <a:lnTo>
                  <a:pt x="525653" y="883920"/>
                </a:lnTo>
                <a:lnTo>
                  <a:pt x="545515" y="920750"/>
                </a:lnTo>
                <a:lnTo>
                  <a:pt x="549338" y="925830"/>
                </a:lnTo>
                <a:lnTo>
                  <a:pt x="553554" y="929640"/>
                </a:lnTo>
                <a:lnTo>
                  <a:pt x="558088" y="933450"/>
                </a:lnTo>
                <a:lnTo>
                  <a:pt x="540131" y="944880"/>
                </a:lnTo>
                <a:lnTo>
                  <a:pt x="524027" y="957580"/>
                </a:lnTo>
                <a:lnTo>
                  <a:pt x="509993" y="974090"/>
                </a:lnTo>
                <a:lnTo>
                  <a:pt x="498297" y="990600"/>
                </a:lnTo>
                <a:lnTo>
                  <a:pt x="489458" y="980440"/>
                </a:lnTo>
                <a:lnTo>
                  <a:pt x="488200" y="979170"/>
                </a:lnTo>
                <a:lnTo>
                  <a:pt x="479437" y="970280"/>
                </a:lnTo>
                <a:lnTo>
                  <a:pt x="479336" y="1062990"/>
                </a:lnTo>
                <a:lnTo>
                  <a:pt x="479336" y="1209040"/>
                </a:lnTo>
                <a:lnTo>
                  <a:pt x="312610" y="1209040"/>
                </a:lnTo>
                <a:lnTo>
                  <a:pt x="312610" y="1062990"/>
                </a:lnTo>
                <a:lnTo>
                  <a:pt x="316903" y="1041400"/>
                </a:lnTo>
                <a:lnTo>
                  <a:pt x="318160" y="1035050"/>
                </a:lnTo>
                <a:lnTo>
                  <a:pt x="319163" y="1029970"/>
                </a:lnTo>
                <a:lnTo>
                  <a:pt x="337032" y="1003300"/>
                </a:lnTo>
                <a:lnTo>
                  <a:pt x="363524" y="985520"/>
                </a:lnTo>
                <a:lnTo>
                  <a:pt x="395973" y="979170"/>
                </a:lnTo>
                <a:lnTo>
                  <a:pt x="428421" y="985520"/>
                </a:lnTo>
                <a:lnTo>
                  <a:pt x="454926" y="1003300"/>
                </a:lnTo>
                <a:lnTo>
                  <a:pt x="472795" y="1029970"/>
                </a:lnTo>
                <a:lnTo>
                  <a:pt x="479336" y="1062990"/>
                </a:lnTo>
                <a:lnTo>
                  <a:pt x="479336" y="970203"/>
                </a:lnTo>
                <a:lnTo>
                  <a:pt x="468350" y="961390"/>
                </a:lnTo>
                <a:lnTo>
                  <a:pt x="456272" y="953770"/>
                </a:lnTo>
                <a:lnTo>
                  <a:pt x="466839" y="937260"/>
                </a:lnTo>
                <a:lnTo>
                  <a:pt x="474141" y="925830"/>
                </a:lnTo>
                <a:lnTo>
                  <a:pt x="479856" y="894080"/>
                </a:lnTo>
                <a:lnTo>
                  <a:pt x="473443" y="863600"/>
                </a:lnTo>
                <a:lnTo>
                  <a:pt x="467550" y="854710"/>
                </a:lnTo>
                <a:lnTo>
                  <a:pt x="454939" y="835660"/>
                </a:lnTo>
                <a:lnTo>
                  <a:pt x="437654" y="823010"/>
                </a:lnTo>
                <a:lnTo>
                  <a:pt x="437654" y="896620"/>
                </a:lnTo>
                <a:lnTo>
                  <a:pt x="434378" y="911860"/>
                </a:lnTo>
                <a:lnTo>
                  <a:pt x="425450" y="925830"/>
                </a:lnTo>
                <a:lnTo>
                  <a:pt x="412203" y="934720"/>
                </a:lnTo>
                <a:lnTo>
                  <a:pt x="395973" y="937260"/>
                </a:lnTo>
                <a:lnTo>
                  <a:pt x="379755" y="934720"/>
                </a:lnTo>
                <a:lnTo>
                  <a:pt x="366509" y="925830"/>
                </a:lnTo>
                <a:lnTo>
                  <a:pt x="357568" y="911860"/>
                </a:lnTo>
                <a:lnTo>
                  <a:pt x="354304" y="896620"/>
                </a:lnTo>
                <a:lnTo>
                  <a:pt x="357581" y="880110"/>
                </a:lnTo>
                <a:lnTo>
                  <a:pt x="366522" y="866140"/>
                </a:lnTo>
                <a:lnTo>
                  <a:pt x="379755" y="857250"/>
                </a:lnTo>
                <a:lnTo>
                  <a:pt x="395973" y="854710"/>
                </a:lnTo>
                <a:lnTo>
                  <a:pt x="412203" y="857250"/>
                </a:lnTo>
                <a:lnTo>
                  <a:pt x="425450" y="866140"/>
                </a:lnTo>
                <a:lnTo>
                  <a:pt x="434378" y="880110"/>
                </a:lnTo>
                <a:lnTo>
                  <a:pt x="437654" y="896620"/>
                </a:lnTo>
                <a:lnTo>
                  <a:pt x="437654" y="823010"/>
                </a:lnTo>
                <a:lnTo>
                  <a:pt x="417791" y="815340"/>
                </a:lnTo>
                <a:lnTo>
                  <a:pt x="396621" y="812800"/>
                </a:lnTo>
                <a:lnTo>
                  <a:pt x="375132" y="815340"/>
                </a:lnTo>
                <a:lnTo>
                  <a:pt x="375132" y="354330"/>
                </a:lnTo>
                <a:lnTo>
                  <a:pt x="375132" y="41910"/>
                </a:lnTo>
                <a:lnTo>
                  <a:pt x="875309" y="41910"/>
                </a:lnTo>
                <a:lnTo>
                  <a:pt x="875309" y="0"/>
                </a:lnTo>
                <a:lnTo>
                  <a:pt x="354304" y="0"/>
                </a:lnTo>
                <a:lnTo>
                  <a:pt x="346189" y="1270"/>
                </a:lnTo>
                <a:lnTo>
                  <a:pt x="339559" y="6350"/>
                </a:lnTo>
                <a:lnTo>
                  <a:pt x="335673" y="11874"/>
                </a:lnTo>
                <a:lnTo>
                  <a:pt x="335673" y="953770"/>
                </a:lnTo>
                <a:lnTo>
                  <a:pt x="313982" y="969010"/>
                </a:lnTo>
                <a:lnTo>
                  <a:pt x="296138" y="988060"/>
                </a:lnTo>
                <a:lnTo>
                  <a:pt x="282663" y="1009650"/>
                </a:lnTo>
                <a:lnTo>
                  <a:pt x="274091" y="1035050"/>
                </a:lnTo>
                <a:lnTo>
                  <a:pt x="270929" y="1032408"/>
                </a:lnTo>
                <a:lnTo>
                  <a:pt x="270929" y="1125220"/>
                </a:lnTo>
                <a:lnTo>
                  <a:pt x="270929" y="1209040"/>
                </a:lnTo>
                <a:lnTo>
                  <a:pt x="104216" y="1209040"/>
                </a:lnTo>
                <a:lnTo>
                  <a:pt x="104216" y="1125220"/>
                </a:lnTo>
                <a:lnTo>
                  <a:pt x="110756" y="1092200"/>
                </a:lnTo>
                <a:lnTo>
                  <a:pt x="128625" y="1066800"/>
                </a:lnTo>
                <a:lnTo>
                  <a:pt x="134302" y="1062990"/>
                </a:lnTo>
                <a:lnTo>
                  <a:pt x="155117" y="1049020"/>
                </a:lnTo>
                <a:lnTo>
                  <a:pt x="187566" y="1041400"/>
                </a:lnTo>
                <a:lnTo>
                  <a:pt x="220014" y="1049020"/>
                </a:lnTo>
                <a:lnTo>
                  <a:pt x="246519" y="1066800"/>
                </a:lnTo>
                <a:lnTo>
                  <a:pt x="264375" y="1092200"/>
                </a:lnTo>
                <a:lnTo>
                  <a:pt x="270929" y="1125220"/>
                </a:lnTo>
                <a:lnTo>
                  <a:pt x="270929" y="1032408"/>
                </a:lnTo>
                <a:lnTo>
                  <a:pt x="268020" y="1029970"/>
                </a:lnTo>
                <a:lnTo>
                  <a:pt x="261620" y="1024890"/>
                </a:lnTo>
                <a:lnTo>
                  <a:pt x="254889" y="1019810"/>
                </a:lnTo>
                <a:lnTo>
                  <a:pt x="247878" y="1016000"/>
                </a:lnTo>
                <a:lnTo>
                  <a:pt x="257505" y="1000760"/>
                </a:lnTo>
                <a:lnTo>
                  <a:pt x="265544" y="988060"/>
                </a:lnTo>
                <a:lnTo>
                  <a:pt x="270916" y="956310"/>
                </a:lnTo>
                <a:lnTo>
                  <a:pt x="264083" y="924560"/>
                </a:lnTo>
                <a:lnTo>
                  <a:pt x="258660" y="916940"/>
                </a:lnTo>
                <a:lnTo>
                  <a:pt x="245135" y="897890"/>
                </a:lnTo>
                <a:lnTo>
                  <a:pt x="229260" y="887818"/>
                </a:lnTo>
                <a:lnTo>
                  <a:pt x="229260" y="958850"/>
                </a:lnTo>
                <a:lnTo>
                  <a:pt x="225983" y="975360"/>
                </a:lnTo>
                <a:lnTo>
                  <a:pt x="217043" y="988060"/>
                </a:lnTo>
                <a:lnTo>
                  <a:pt x="203796" y="996950"/>
                </a:lnTo>
                <a:lnTo>
                  <a:pt x="187566" y="1000760"/>
                </a:lnTo>
                <a:lnTo>
                  <a:pt x="171361" y="996950"/>
                </a:lnTo>
                <a:lnTo>
                  <a:pt x="158115" y="988060"/>
                </a:lnTo>
                <a:lnTo>
                  <a:pt x="149174" y="975360"/>
                </a:lnTo>
                <a:lnTo>
                  <a:pt x="145884" y="958850"/>
                </a:lnTo>
                <a:lnTo>
                  <a:pt x="149161" y="942340"/>
                </a:lnTo>
                <a:lnTo>
                  <a:pt x="158102" y="929640"/>
                </a:lnTo>
                <a:lnTo>
                  <a:pt x="171348" y="920750"/>
                </a:lnTo>
                <a:lnTo>
                  <a:pt x="187566" y="916940"/>
                </a:lnTo>
                <a:lnTo>
                  <a:pt x="203796" y="920750"/>
                </a:lnTo>
                <a:lnTo>
                  <a:pt x="217043" y="929640"/>
                </a:lnTo>
                <a:lnTo>
                  <a:pt x="225983" y="942340"/>
                </a:lnTo>
                <a:lnTo>
                  <a:pt x="229260" y="958850"/>
                </a:lnTo>
                <a:lnTo>
                  <a:pt x="229260" y="887818"/>
                </a:lnTo>
                <a:lnTo>
                  <a:pt x="217131" y="880110"/>
                </a:lnTo>
                <a:lnTo>
                  <a:pt x="185635" y="875030"/>
                </a:lnTo>
                <a:lnTo>
                  <a:pt x="154419" y="881380"/>
                </a:lnTo>
                <a:lnTo>
                  <a:pt x="127266" y="900430"/>
                </a:lnTo>
                <a:lnTo>
                  <a:pt x="109982" y="927100"/>
                </a:lnTo>
                <a:lnTo>
                  <a:pt x="104216" y="958850"/>
                </a:lnTo>
                <a:lnTo>
                  <a:pt x="109982" y="989330"/>
                </a:lnTo>
                <a:lnTo>
                  <a:pt x="127266" y="1016000"/>
                </a:lnTo>
                <a:lnTo>
                  <a:pt x="113004" y="1024890"/>
                </a:lnTo>
                <a:lnTo>
                  <a:pt x="100177" y="1036320"/>
                </a:lnTo>
                <a:lnTo>
                  <a:pt x="88938" y="1049020"/>
                </a:lnTo>
                <a:lnTo>
                  <a:pt x="79451" y="1062990"/>
                </a:lnTo>
                <a:lnTo>
                  <a:pt x="41694" y="1062990"/>
                </a:lnTo>
                <a:lnTo>
                  <a:pt x="41694" y="354330"/>
                </a:lnTo>
                <a:lnTo>
                  <a:pt x="333451" y="354330"/>
                </a:lnTo>
                <a:lnTo>
                  <a:pt x="333451" y="842010"/>
                </a:lnTo>
                <a:lnTo>
                  <a:pt x="317525" y="868680"/>
                </a:lnTo>
                <a:lnTo>
                  <a:pt x="312623" y="897890"/>
                </a:lnTo>
                <a:lnTo>
                  <a:pt x="318693" y="927100"/>
                </a:lnTo>
                <a:lnTo>
                  <a:pt x="335673" y="953770"/>
                </a:lnTo>
                <a:lnTo>
                  <a:pt x="335673" y="11874"/>
                </a:lnTo>
                <a:lnTo>
                  <a:pt x="335089" y="12700"/>
                </a:lnTo>
                <a:lnTo>
                  <a:pt x="333451" y="20320"/>
                </a:lnTo>
                <a:lnTo>
                  <a:pt x="333451" y="312420"/>
                </a:lnTo>
                <a:lnTo>
                  <a:pt x="20853" y="312420"/>
                </a:lnTo>
                <a:lnTo>
                  <a:pt x="12738" y="313690"/>
                </a:lnTo>
                <a:lnTo>
                  <a:pt x="6121" y="318770"/>
                </a:lnTo>
                <a:lnTo>
                  <a:pt x="1651" y="325120"/>
                </a:lnTo>
                <a:lnTo>
                  <a:pt x="0" y="332740"/>
                </a:lnTo>
                <a:lnTo>
                  <a:pt x="0" y="1083310"/>
                </a:lnTo>
                <a:lnTo>
                  <a:pt x="1638" y="1092200"/>
                </a:lnTo>
                <a:lnTo>
                  <a:pt x="6096" y="1098550"/>
                </a:lnTo>
                <a:lnTo>
                  <a:pt x="12712" y="1102360"/>
                </a:lnTo>
                <a:lnTo>
                  <a:pt x="20828" y="1104900"/>
                </a:lnTo>
                <a:lnTo>
                  <a:pt x="64414" y="1104900"/>
                </a:lnTo>
                <a:lnTo>
                  <a:pt x="63207" y="1111250"/>
                </a:lnTo>
                <a:lnTo>
                  <a:pt x="62572" y="1118870"/>
                </a:lnTo>
                <a:lnTo>
                  <a:pt x="62522" y="1229360"/>
                </a:lnTo>
                <a:lnTo>
                  <a:pt x="64160" y="1236980"/>
                </a:lnTo>
                <a:lnTo>
                  <a:pt x="68618" y="1244600"/>
                </a:lnTo>
                <a:lnTo>
                  <a:pt x="75234" y="1248410"/>
                </a:lnTo>
                <a:lnTo>
                  <a:pt x="83337" y="1249680"/>
                </a:lnTo>
                <a:lnTo>
                  <a:pt x="1167066" y="1249680"/>
                </a:lnTo>
                <a:lnTo>
                  <a:pt x="1175181" y="1248410"/>
                </a:lnTo>
                <a:lnTo>
                  <a:pt x="1181811" y="1244600"/>
                </a:lnTo>
                <a:lnTo>
                  <a:pt x="1186268" y="1236980"/>
                </a:lnTo>
                <a:lnTo>
                  <a:pt x="1187919" y="1229360"/>
                </a:lnTo>
                <a:lnTo>
                  <a:pt x="1187919" y="1209040"/>
                </a:lnTo>
                <a:lnTo>
                  <a:pt x="1187881" y="1118870"/>
                </a:lnTo>
                <a:lnTo>
                  <a:pt x="1187234" y="1111250"/>
                </a:lnTo>
                <a:lnTo>
                  <a:pt x="1186027" y="1104900"/>
                </a:lnTo>
                <a:lnTo>
                  <a:pt x="1229588" y="1104900"/>
                </a:lnTo>
                <a:lnTo>
                  <a:pt x="1237703" y="1102360"/>
                </a:lnTo>
                <a:lnTo>
                  <a:pt x="1244320" y="1098550"/>
                </a:lnTo>
                <a:lnTo>
                  <a:pt x="1248791" y="1092200"/>
                </a:lnTo>
                <a:lnTo>
                  <a:pt x="1250442" y="1083310"/>
                </a:lnTo>
                <a:lnTo>
                  <a:pt x="1250442" y="1062990"/>
                </a:lnTo>
                <a:lnTo>
                  <a:pt x="1250442" y="354330"/>
                </a:lnTo>
                <a:lnTo>
                  <a:pt x="1250442" y="332740"/>
                </a:lnTo>
                <a:close/>
              </a:path>
            </a:pathLst>
          </a:custGeom>
          <a:solidFill>
            <a:srgbClr val="00B0A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5" name="object 35"/>
          <p:cNvGrpSpPr/>
          <p:nvPr/>
        </p:nvGrpSpPr>
        <p:grpSpPr>
          <a:xfrm>
            <a:off x="8171726" y="3839409"/>
            <a:ext cx="1233170" cy="1536700"/>
            <a:chOff x="8171726" y="3839409"/>
            <a:chExt cx="1233170" cy="1536700"/>
          </a:xfrm>
        </p:grpSpPr>
        <p:sp>
          <p:nvSpPr>
            <p:cNvPr id="36" name="object 36"/>
            <p:cNvSpPr/>
            <p:nvPr/>
          </p:nvSpPr>
          <p:spPr>
            <a:xfrm>
              <a:off x="8171726" y="3839419"/>
              <a:ext cx="1233170" cy="1536700"/>
            </a:xfrm>
            <a:custGeom>
              <a:avLst/>
              <a:gdLst/>
              <a:ahLst/>
              <a:cxnLst/>
              <a:rect l="l" t="t" r="r" b="b"/>
              <a:pathLst>
                <a:path w="1233170" h="1536700">
                  <a:moveTo>
                    <a:pt x="720013" y="1513903"/>
                  </a:moveTo>
                  <a:lnTo>
                    <a:pt x="696315" y="1491043"/>
                  </a:lnTo>
                  <a:lnTo>
                    <a:pt x="693915" y="1490853"/>
                  </a:lnTo>
                  <a:lnTo>
                    <a:pt x="689864" y="1491043"/>
                  </a:lnTo>
                  <a:lnTo>
                    <a:pt x="325653" y="1491018"/>
                  </a:lnTo>
                  <a:lnTo>
                    <a:pt x="320624" y="1490573"/>
                  </a:lnTo>
                  <a:lnTo>
                    <a:pt x="314934" y="1490306"/>
                  </a:lnTo>
                  <a:lnTo>
                    <a:pt x="314934" y="1399781"/>
                  </a:lnTo>
                  <a:lnTo>
                    <a:pt x="314934" y="1227035"/>
                  </a:lnTo>
                  <a:lnTo>
                    <a:pt x="314934" y="1053465"/>
                  </a:lnTo>
                  <a:lnTo>
                    <a:pt x="314820" y="917587"/>
                  </a:lnTo>
                  <a:lnTo>
                    <a:pt x="313118" y="907999"/>
                  </a:lnTo>
                  <a:lnTo>
                    <a:pt x="308533" y="900518"/>
                  </a:lnTo>
                  <a:lnTo>
                    <a:pt x="301599" y="895604"/>
                  </a:lnTo>
                  <a:lnTo>
                    <a:pt x="292862" y="893711"/>
                  </a:lnTo>
                  <a:lnTo>
                    <a:pt x="284099" y="895235"/>
                  </a:lnTo>
                  <a:lnTo>
                    <a:pt x="276834" y="899934"/>
                  </a:lnTo>
                  <a:lnTo>
                    <a:pt x="271767" y="907237"/>
                  </a:lnTo>
                  <a:lnTo>
                    <a:pt x="269544" y="916635"/>
                  </a:lnTo>
                  <a:lnTo>
                    <a:pt x="269455" y="933551"/>
                  </a:lnTo>
                  <a:lnTo>
                    <a:pt x="269481" y="942009"/>
                  </a:lnTo>
                  <a:lnTo>
                    <a:pt x="269087" y="950417"/>
                  </a:lnTo>
                  <a:lnTo>
                    <a:pt x="268465" y="957719"/>
                  </a:lnTo>
                  <a:lnTo>
                    <a:pt x="268160" y="959256"/>
                  </a:lnTo>
                  <a:lnTo>
                    <a:pt x="268160" y="1053465"/>
                  </a:lnTo>
                  <a:lnTo>
                    <a:pt x="268160" y="1227035"/>
                  </a:lnTo>
                  <a:lnTo>
                    <a:pt x="239229" y="1201724"/>
                  </a:lnTo>
                  <a:lnTo>
                    <a:pt x="225361" y="1189443"/>
                  </a:lnTo>
                  <a:lnTo>
                    <a:pt x="211823" y="1177112"/>
                  </a:lnTo>
                  <a:lnTo>
                    <a:pt x="207670" y="1171638"/>
                  </a:lnTo>
                  <a:lnTo>
                    <a:pt x="205943" y="1165542"/>
                  </a:lnTo>
                  <a:lnTo>
                    <a:pt x="206527" y="1159103"/>
                  </a:lnTo>
                  <a:lnTo>
                    <a:pt x="209245" y="1152626"/>
                  </a:lnTo>
                  <a:lnTo>
                    <a:pt x="268160" y="1053465"/>
                  </a:lnTo>
                  <a:lnTo>
                    <a:pt x="268160" y="959256"/>
                  </a:lnTo>
                  <a:lnTo>
                    <a:pt x="266890" y="965657"/>
                  </a:lnTo>
                  <a:lnTo>
                    <a:pt x="241109" y="1009611"/>
                  </a:lnTo>
                  <a:lnTo>
                    <a:pt x="218821" y="1047267"/>
                  </a:lnTo>
                  <a:lnTo>
                    <a:pt x="174015" y="1122451"/>
                  </a:lnTo>
                  <a:lnTo>
                    <a:pt x="162483" y="1149210"/>
                  </a:lnTo>
                  <a:lnTo>
                    <a:pt x="161175" y="1174026"/>
                  </a:lnTo>
                  <a:lnTo>
                    <a:pt x="170154" y="1197203"/>
                  </a:lnTo>
                  <a:lnTo>
                    <a:pt x="189471" y="1219047"/>
                  </a:lnTo>
                  <a:lnTo>
                    <a:pt x="265366" y="1285201"/>
                  </a:lnTo>
                  <a:lnTo>
                    <a:pt x="268935" y="1289469"/>
                  </a:lnTo>
                  <a:lnTo>
                    <a:pt x="268986" y="1293050"/>
                  </a:lnTo>
                  <a:lnTo>
                    <a:pt x="269240" y="1319314"/>
                  </a:lnTo>
                  <a:lnTo>
                    <a:pt x="269290" y="1399781"/>
                  </a:lnTo>
                  <a:lnTo>
                    <a:pt x="266192" y="1398117"/>
                  </a:lnTo>
                  <a:lnTo>
                    <a:pt x="265049" y="1397736"/>
                  </a:lnTo>
                  <a:lnTo>
                    <a:pt x="60985" y="1220279"/>
                  </a:lnTo>
                  <a:lnTo>
                    <a:pt x="50139" y="1207096"/>
                  </a:lnTo>
                  <a:lnTo>
                    <a:pt x="45097" y="1192149"/>
                  </a:lnTo>
                  <a:lnTo>
                    <a:pt x="45808" y="1176197"/>
                  </a:lnTo>
                  <a:lnTo>
                    <a:pt x="52222" y="1160005"/>
                  </a:lnTo>
                  <a:lnTo>
                    <a:pt x="58788" y="1148803"/>
                  </a:lnTo>
                  <a:lnTo>
                    <a:pt x="65443" y="1137666"/>
                  </a:lnTo>
                  <a:lnTo>
                    <a:pt x="78803" y="1115415"/>
                  </a:lnTo>
                  <a:lnTo>
                    <a:pt x="130543" y="1028204"/>
                  </a:lnTo>
                  <a:lnTo>
                    <a:pt x="112953" y="991882"/>
                  </a:lnTo>
                  <a:lnTo>
                    <a:pt x="106514" y="993355"/>
                  </a:lnTo>
                  <a:lnTo>
                    <a:pt x="70573" y="1039799"/>
                  </a:lnTo>
                  <a:lnTo>
                    <a:pt x="15113" y="1133221"/>
                  </a:lnTo>
                  <a:lnTo>
                    <a:pt x="0" y="1200061"/>
                  </a:lnTo>
                  <a:lnTo>
                    <a:pt x="11468" y="1230757"/>
                  </a:lnTo>
                  <a:lnTo>
                    <a:pt x="35458" y="1258697"/>
                  </a:lnTo>
                  <a:lnTo>
                    <a:pt x="203136" y="1404556"/>
                  </a:lnTo>
                  <a:lnTo>
                    <a:pt x="245440" y="1440573"/>
                  </a:lnTo>
                  <a:lnTo>
                    <a:pt x="256895" y="1451762"/>
                  </a:lnTo>
                  <a:lnTo>
                    <a:pt x="264883" y="1463700"/>
                  </a:lnTo>
                  <a:lnTo>
                    <a:pt x="269265" y="1477264"/>
                  </a:lnTo>
                  <a:lnTo>
                    <a:pt x="269913" y="1493443"/>
                  </a:lnTo>
                  <a:lnTo>
                    <a:pt x="271767" y="1511896"/>
                  </a:lnTo>
                  <a:lnTo>
                    <a:pt x="280009" y="1525447"/>
                  </a:lnTo>
                  <a:lnTo>
                    <a:pt x="293878" y="1533766"/>
                  </a:lnTo>
                  <a:lnTo>
                    <a:pt x="312635" y="1536585"/>
                  </a:lnTo>
                  <a:lnTo>
                    <a:pt x="651497" y="1536649"/>
                  </a:lnTo>
                  <a:lnTo>
                    <a:pt x="696798" y="1536522"/>
                  </a:lnTo>
                  <a:lnTo>
                    <a:pt x="706094" y="1534718"/>
                  </a:lnTo>
                  <a:lnTo>
                    <a:pt x="713447" y="1529918"/>
                  </a:lnTo>
                  <a:lnTo>
                    <a:pt x="718273" y="1522755"/>
                  </a:lnTo>
                  <a:lnTo>
                    <a:pt x="720013" y="1513903"/>
                  </a:lnTo>
                  <a:close/>
                </a:path>
                <a:path w="1233170" h="1536700">
                  <a:moveTo>
                    <a:pt x="1233170" y="965200"/>
                  </a:moveTo>
                  <a:lnTo>
                    <a:pt x="1232738" y="952500"/>
                  </a:lnTo>
                  <a:lnTo>
                    <a:pt x="1223518" y="939800"/>
                  </a:lnTo>
                  <a:lnTo>
                    <a:pt x="1205560" y="914400"/>
                  </a:lnTo>
                  <a:lnTo>
                    <a:pt x="1189075" y="906399"/>
                  </a:lnTo>
                  <a:lnTo>
                    <a:pt x="1189075" y="965200"/>
                  </a:lnTo>
                  <a:lnTo>
                    <a:pt x="1103934" y="1108494"/>
                  </a:lnTo>
                  <a:lnTo>
                    <a:pt x="1103934" y="1257300"/>
                  </a:lnTo>
                  <a:lnTo>
                    <a:pt x="1100848" y="1270000"/>
                  </a:lnTo>
                  <a:lnTo>
                    <a:pt x="1091526" y="1282700"/>
                  </a:lnTo>
                  <a:lnTo>
                    <a:pt x="1077734" y="1295400"/>
                  </a:lnTo>
                  <a:lnTo>
                    <a:pt x="1046251" y="1295400"/>
                  </a:lnTo>
                  <a:lnTo>
                    <a:pt x="1031887" y="1282700"/>
                  </a:lnTo>
                  <a:lnTo>
                    <a:pt x="996162" y="1257300"/>
                  </a:lnTo>
                  <a:lnTo>
                    <a:pt x="988161" y="1248752"/>
                  </a:lnTo>
                  <a:lnTo>
                    <a:pt x="988161" y="1308100"/>
                  </a:lnTo>
                  <a:lnTo>
                    <a:pt x="984453" y="1320800"/>
                  </a:lnTo>
                  <a:lnTo>
                    <a:pt x="978928" y="1333500"/>
                  </a:lnTo>
                  <a:lnTo>
                    <a:pt x="973505" y="1333500"/>
                  </a:lnTo>
                  <a:lnTo>
                    <a:pt x="962075" y="1358900"/>
                  </a:lnTo>
                  <a:lnTo>
                    <a:pt x="698855" y="1206500"/>
                  </a:lnTo>
                  <a:lnTo>
                    <a:pt x="768832" y="1079500"/>
                  </a:lnTo>
                  <a:lnTo>
                    <a:pt x="947267" y="1270000"/>
                  </a:lnTo>
                  <a:lnTo>
                    <a:pt x="987590" y="1308100"/>
                  </a:lnTo>
                  <a:lnTo>
                    <a:pt x="988161" y="1308100"/>
                  </a:lnTo>
                  <a:lnTo>
                    <a:pt x="988161" y="1248752"/>
                  </a:lnTo>
                  <a:lnTo>
                    <a:pt x="889279" y="1143000"/>
                  </a:lnTo>
                  <a:lnTo>
                    <a:pt x="921956" y="1104900"/>
                  </a:lnTo>
                  <a:lnTo>
                    <a:pt x="943660" y="1079500"/>
                  </a:lnTo>
                  <a:lnTo>
                    <a:pt x="964628" y="1104900"/>
                  </a:lnTo>
                  <a:lnTo>
                    <a:pt x="985113" y="1117600"/>
                  </a:lnTo>
                  <a:lnTo>
                    <a:pt x="1005154" y="1143000"/>
                  </a:lnTo>
                  <a:lnTo>
                    <a:pt x="1024775" y="1155700"/>
                  </a:lnTo>
                  <a:lnTo>
                    <a:pt x="1041654" y="1181100"/>
                  </a:lnTo>
                  <a:lnTo>
                    <a:pt x="1074724" y="1206500"/>
                  </a:lnTo>
                  <a:lnTo>
                    <a:pt x="1091120" y="1231900"/>
                  </a:lnTo>
                  <a:lnTo>
                    <a:pt x="1100709" y="1244600"/>
                  </a:lnTo>
                  <a:lnTo>
                    <a:pt x="1103934" y="1257300"/>
                  </a:lnTo>
                  <a:lnTo>
                    <a:pt x="1103934" y="1108494"/>
                  </a:lnTo>
                  <a:lnTo>
                    <a:pt x="1083424" y="1143000"/>
                  </a:lnTo>
                  <a:lnTo>
                    <a:pt x="1047203" y="1117600"/>
                  </a:lnTo>
                  <a:lnTo>
                    <a:pt x="1029436" y="1092200"/>
                  </a:lnTo>
                  <a:lnTo>
                    <a:pt x="1012075" y="1079500"/>
                  </a:lnTo>
                  <a:lnTo>
                    <a:pt x="988593" y="1054100"/>
                  </a:lnTo>
                  <a:lnTo>
                    <a:pt x="965339" y="1028700"/>
                  </a:lnTo>
                  <a:lnTo>
                    <a:pt x="942301" y="1003300"/>
                  </a:lnTo>
                  <a:lnTo>
                    <a:pt x="919480" y="990600"/>
                  </a:lnTo>
                  <a:lnTo>
                    <a:pt x="916165" y="984885"/>
                  </a:lnTo>
                  <a:lnTo>
                    <a:pt x="916165" y="1041400"/>
                  </a:lnTo>
                  <a:lnTo>
                    <a:pt x="858634" y="1104900"/>
                  </a:lnTo>
                  <a:lnTo>
                    <a:pt x="845540" y="1092200"/>
                  </a:lnTo>
                  <a:lnTo>
                    <a:pt x="832878" y="1079500"/>
                  </a:lnTo>
                  <a:lnTo>
                    <a:pt x="820737" y="1066800"/>
                  </a:lnTo>
                  <a:lnTo>
                    <a:pt x="809180" y="1054100"/>
                  </a:lnTo>
                  <a:lnTo>
                    <a:pt x="804087" y="1054100"/>
                  </a:lnTo>
                  <a:lnTo>
                    <a:pt x="802970" y="1041400"/>
                  </a:lnTo>
                  <a:lnTo>
                    <a:pt x="805510" y="1028700"/>
                  </a:lnTo>
                  <a:lnTo>
                    <a:pt x="811390" y="1028700"/>
                  </a:lnTo>
                  <a:lnTo>
                    <a:pt x="817054" y="1016000"/>
                  </a:lnTo>
                  <a:lnTo>
                    <a:pt x="822833" y="1016000"/>
                  </a:lnTo>
                  <a:lnTo>
                    <a:pt x="828725" y="1003300"/>
                  </a:lnTo>
                  <a:lnTo>
                    <a:pt x="834732" y="1003300"/>
                  </a:lnTo>
                  <a:lnTo>
                    <a:pt x="843546" y="990600"/>
                  </a:lnTo>
                  <a:lnTo>
                    <a:pt x="862088" y="990600"/>
                  </a:lnTo>
                  <a:lnTo>
                    <a:pt x="870750" y="1003300"/>
                  </a:lnTo>
                  <a:lnTo>
                    <a:pt x="882523" y="1016000"/>
                  </a:lnTo>
                  <a:lnTo>
                    <a:pt x="894054" y="1016000"/>
                  </a:lnTo>
                  <a:lnTo>
                    <a:pt x="916165" y="1041400"/>
                  </a:lnTo>
                  <a:lnTo>
                    <a:pt x="916165" y="984885"/>
                  </a:lnTo>
                  <a:lnTo>
                    <a:pt x="904748" y="965200"/>
                  </a:lnTo>
                  <a:lnTo>
                    <a:pt x="888568" y="952500"/>
                  </a:lnTo>
                  <a:lnTo>
                    <a:pt x="846950" y="952500"/>
                  </a:lnTo>
                  <a:lnTo>
                    <a:pt x="918603" y="825500"/>
                  </a:lnTo>
                  <a:lnTo>
                    <a:pt x="925766" y="812800"/>
                  </a:lnTo>
                  <a:lnTo>
                    <a:pt x="977138" y="838200"/>
                  </a:lnTo>
                  <a:lnTo>
                    <a:pt x="961148" y="863600"/>
                  </a:lnTo>
                  <a:lnTo>
                    <a:pt x="955979" y="876300"/>
                  </a:lnTo>
                  <a:lnTo>
                    <a:pt x="947229" y="901700"/>
                  </a:lnTo>
                  <a:lnTo>
                    <a:pt x="947445" y="914400"/>
                  </a:lnTo>
                  <a:lnTo>
                    <a:pt x="956729" y="939800"/>
                  </a:lnTo>
                  <a:lnTo>
                    <a:pt x="975220" y="952500"/>
                  </a:lnTo>
                  <a:lnTo>
                    <a:pt x="1031684" y="977900"/>
                  </a:lnTo>
                  <a:lnTo>
                    <a:pt x="1050544" y="990600"/>
                  </a:lnTo>
                  <a:lnTo>
                    <a:pt x="1068781" y="1003300"/>
                  </a:lnTo>
                  <a:lnTo>
                    <a:pt x="1085862" y="1003300"/>
                  </a:lnTo>
                  <a:lnTo>
                    <a:pt x="1101064" y="990600"/>
                  </a:lnTo>
                  <a:lnTo>
                    <a:pt x="1113650" y="977900"/>
                  </a:lnTo>
                  <a:lnTo>
                    <a:pt x="1125397" y="952500"/>
                  </a:lnTo>
                  <a:lnTo>
                    <a:pt x="1137805" y="939800"/>
                  </a:lnTo>
                  <a:lnTo>
                    <a:pt x="1189075" y="965200"/>
                  </a:lnTo>
                  <a:lnTo>
                    <a:pt x="1189075" y="906399"/>
                  </a:lnTo>
                  <a:lnTo>
                    <a:pt x="1101026" y="863600"/>
                  </a:lnTo>
                  <a:lnTo>
                    <a:pt x="1098092" y="861923"/>
                  </a:lnTo>
                  <a:lnTo>
                    <a:pt x="1098092" y="914400"/>
                  </a:lnTo>
                  <a:lnTo>
                    <a:pt x="1074115" y="952500"/>
                  </a:lnTo>
                  <a:lnTo>
                    <a:pt x="992657" y="901700"/>
                  </a:lnTo>
                  <a:lnTo>
                    <a:pt x="1016723" y="863600"/>
                  </a:lnTo>
                  <a:lnTo>
                    <a:pt x="1098092" y="914400"/>
                  </a:lnTo>
                  <a:lnTo>
                    <a:pt x="1098092" y="861923"/>
                  </a:lnTo>
                  <a:lnTo>
                    <a:pt x="1012558" y="812800"/>
                  </a:lnTo>
                  <a:lnTo>
                    <a:pt x="990447" y="800100"/>
                  </a:lnTo>
                  <a:lnTo>
                    <a:pt x="953617" y="774700"/>
                  </a:lnTo>
                  <a:lnTo>
                    <a:pt x="940676" y="774700"/>
                  </a:lnTo>
                  <a:lnTo>
                    <a:pt x="927595" y="762000"/>
                  </a:lnTo>
                  <a:lnTo>
                    <a:pt x="914742" y="762000"/>
                  </a:lnTo>
                  <a:lnTo>
                    <a:pt x="902525" y="774700"/>
                  </a:lnTo>
                  <a:lnTo>
                    <a:pt x="893991" y="774700"/>
                  </a:lnTo>
                  <a:lnTo>
                    <a:pt x="885545" y="787400"/>
                  </a:lnTo>
                  <a:lnTo>
                    <a:pt x="867524" y="787400"/>
                  </a:lnTo>
                  <a:lnTo>
                    <a:pt x="841870" y="774700"/>
                  </a:lnTo>
                  <a:lnTo>
                    <a:pt x="750112" y="774700"/>
                  </a:lnTo>
                  <a:lnTo>
                    <a:pt x="739775" y="762000"/>
                  </a:lnTo>
                  <a:lnTo>
                    <a:pt x="729653" y="762000"/>
                  </a:lnTo>
                  <a:lnTo>
                    <a:pt x="727113" y="758837"/>
                  </a:lnTo>
                  <a:lnTo>
                    <a:pt x="727113" y="838200"/>
                  </a:lnTo>
                  <a:lnTo>
                    <a:pt x="726694" y="850900"/>
                  </a:lnTo>
                  <a:lnTo>
                    <a:pt x="724636" y="863600"/>
                  </a:lnTo>
                  <a:lnTo>
                    <a:pt x="722172" y="863600"/>
                  </a:lnTo>
                  <a:lnTo>
                    <a:pt x="719391" y="876300"/>
                  </a:lnTo>
                  <a:lnTo>
                    <a:pt x="716381" y="889000"/>
                  </a:lnTo>
                  <a:lnTo>
                    <a:pt x="710971" y="901700"/>
                  </a:lnTo>
                  <a:lnTo>
                    <a:pt x="705307" y="914400"/>
                  </a:lnTo>
                  <a:lnTo>
                    <a:pt x="693394" y="939800"/>
                  </a:lnTo>
                  <a:lnTo>
                    <a:pt x="662368" y="914400"/>
                  </a:lnTo>
                  <a:lnTo>
                    <a:pt x="631355" y="889000"/>
                  </a:lnTo>
                  <a:lnTo>
                    <a:pt x="655193" y="863600"/>
                  </a:lnTo>
                  <a:lnTo>
                    <a:pt x="677519" y="850900"/>
                  </a:lnTo>
                  <a:lnTo>
                    <a:pt x="693635" y="825500"/>
                  </a:lnTo>
                  <a:lnTo>
                    <a:pt x="698830" y="787400"/>
                  </a:lnTo>
                  <a:lnTo>
                    <a:pt x="712216" y="800100"/>
                  </a:lnTo>
                  <a:lnTo>
                    <a:pt x="721969" y="812800"/>
                  </a:lnTo>
                  <a:lnTo>
                    <a:pt x="727113" y="838200"/>
                  </a:lnTo>
                  <a:lnTo>
                    <a:pt x="727113" y="758837"/>
                  </a:lnTo>
                  <a:lnTo>
                    <a:pt x="719467" y="749300"/>
                  </a:lnTo>
                  <a:lnTo>
                    <a:pt x="708990" y="736600"/>
                  </a:lnTo>
                  <a:lnTo>
                    <a:pt x="700671" y="723900"/>
                  </a:lnTo>
                  <a:lnTo>
                    <a:pt x="698207" y="723900"/>
                  </a:lnTo>
                  <a:lnTo>
                    <a:pt x="701662" y="711200"/>
                  </a:lnTo>
                  <a:lnTo>
                    <a:pt x="711111" y="698500"/>
                  </a:lnTo>
                  <a:lnTo>
                    <a:pt x="745909" y="685800"/>
                  </a:lnTo>
                  <a:lnTo>
                    <a:pt x="774280" y="660400"/>
                  </a:lnTo>
                  <a:lnTo>
                    <a:pt x="795235" y="622300"/>
                  </a:lnTo>
                  <a:lnTo>
                    <a:pt x="807808" y="584200"/>
                  </a:lnTo>
                  <a:lnTo>
                    <a:pt x="809053" y="571500"/>
                  </a:lnTo>
                  <a:lnTo>
                    <a:pt x="873887" y="571500"/>
                  </a:lnTo>
                  <a:lnTo>
                    <a:pt x="913155" y="546100"/>
                  </a:lnTo>
                  <a:lnTo>
                    <a:pt x="928370" y="495300"/>
                  </a:lnTo>
                  <a:lnTo>
                    <a:pt x="924471" y="469900"/>
                  </a:lnTo>
                  <a:lnTo>
                    <a:pt x="918832" y="457200"/>
                  </a:lnTo>
                  <a:lnTo>
                    <a:pt x="913193" y="444500"/>
                  </a:lnTo>
                  <a:lnTo>
                    <a:pt x="894918" y="431800"/>
                  </a:lnTo>
                  <a:lnTo>
                    <a:pt x="889063" y="419100"/>
                  </a:lnTo>
                  <a:lnTo>
                    <a:pt x="887882" y="419100"/>
                  </a:lnTo>
                  <a:lnTo>
                    <a:pt x="897102" y="368300"/>
                  </a:lnTo>
                  <a:lnTo>
                    <a:pt x="904913" y="330200"/>
                  </a:lnTo>
                  <a:lnTo>
                    <a:pt x="912774" y="292100"/>
                  </a:lnTo>
                  <a:lnTo>
                    <a:pt x="920813" y="254000"/>
                  </a:lnTo>
                  <a:lnTo>
                    <a:pt x="923759" y="203200"/>
                  </a:lnTo>
                  <a:lnTo>
                    <a:pt x="912050" y="152400"/>
                  </a:lnTo>
                  <a:lnTo>
                    <a:pt x="886510" y="114300"/>
                  </a:lnTo>
                  <a:lnTo>
                    <a:pt x="882408" y="110248"/>
                  </a:lnTo>
                  <a:lnTo>
                    <a:pt x="882408" y="495300"/>
                  </a:lnTo>
                  <a:lnTo>
                    <a:pt x="879449" y="508000"/>
                  </a:lnTo>
                  <a:lnTo>
                    <a:pt x="872591" y="520700"/>
                  </a:lnTo>
                  <a:lnTo>
                    <a:pt x="862609" y="520700"/>
                  </a:lnTo>
                  <a:lnTo>
                    <a:pt x="850290" y="533400"/>
                  </a:lnTo>
                  <a:lnTo>
                    <a:pt x="830224" y="533400"/>
                  </a:lnTo>
                  <a:lnTo>
                    <a:pt x="819810" y="520700"/>
                  </a:lnTo>
                  <a:lnTo>
                    <a:pt x="815682" y="520700"/>
                  </a:lnTo>
                  <a:lnTo>
                    <a:pt x="814501" y="495300"/>
                  </a:lnTo>
                  <a:lnTo>
                    <a:pt x="814501" y="482600"/>
                  </a:lnTo>
                  <a:lnTo>
                    <a:pt x="814705" y="482600"/>
                  </a:lnTo>
                  <a:lnTo>
                    <a:pt x="813689" y="457200"/>
                  </a:lnTo>
                  <a:lnTo>
                    <a:pt x="853960" y="457200"/>
                  </a:lnTo>
                  <a:lnTo>
                    <a:pt x="866127" y="469900"/>
                  </a:lnTo>
                  <a:lnTo>
                    <a:pt x="875309" y="469900"/>
                  </a:lnTo>
                  <a:lnTo>
                    <a:pt x="880935" y="482600"/>
                  </a:lnTo>
                  <a:lnTo>
                    <a:pt x="882408" y="495300"/>
                  </a:lnTo>
                  <a:lnTo>
                    <a:pt x="882408" y="110248"/>
                  </a:lnTo>
                  <a:lnTo>
                    <a:pt x="878293" y="106184"/>
                  </a:lnTo>
                  <a:lnTo>
                    <a:pt x="878293" y="203200"/>
                  </a:lnTo>
                  <a:lnTo>
                    <a:pt x="875919" y="241300"/>
                  </a:lnTo>
                  <a:lnTo>
                    <a:pt x="872871" y="254000"/>
                  </a:lnTo>
                  <a:lnTo>
                    <a:pt x="863676" y="304800"/>
                  </a:lnTo>
                  <a:lnTo>
                    <a:pt x="854735" y="355600"/>
                  </a:lnTo>
                  <a:lnTo>
                    <a:pt x="850201" y="381000"/>
                  </a:lnTo>
                  <a:lnTo>
                    <a:pt x="845527" y="406400"/>
                  </a:lnTo>
                  <a:lnTo>
                    <a:pt x="841616" y="406400"/>
                  </a:lnTo>
                  <a:lnTo>
                    <a:pt x="838898" y="419100"/>
                  </a:lnTo>
                  <a:lnTo>
                    <a:pt x="824699" y="419100"/>
                  </a:lnTo>
                  <a:lnTo>
                    <a:pt x="817562" y="406400"/>
                  </a:lnTo>
                  <a:lnTo>
                    <a:pt x="807326" y="406400"/>
                  </a:lnTo>
                  <a:lnTo>
                    <a:pt x="804786" y="393700"/>
                  </a:lnTo>
                  <a:lnTo>
                    <a:pt x="802424" y="381000"/>
                  </a:lnTo>
                  <a:lnTo>
                    <a:pt x="799579" y="368300"/>
                  </a:lnTo>
                  <a:lnTo>
                    <a:pt x="795604" y="355600"/>
                  </a:lnTo>
                  <a:lnTo>
                    <a:pt x="784212" y="342900"/>
                  </a:lnTo>
                  <a:lnTo>
                    <a:pt x="769277" y="330200"/>
                  </a:lnTo>
                  <a:lnTo>
                    <a:pt x="768807" y="330200"/>
                  </a:lnTo>
                  <a:lnTo>
                    <a:pt x="768807" y="520700"/>
                  </a:lnTo>
                  <a:lnTo>
                    <a:pt x="765263" y="558800"/>
                  </a:lnTo>
                  <a:lnTo>
                    <a:pt x="758101" y="596900"/>
                  </a:lnTo>
                  <a:lnTo>
                    <a:pt x="744893" y="622300"/>
                  </a:lnTo>
                  <a:lnTo>
                    <a:pt x="725652" y="635000"/>
                  </a:lnTo>
                  <a:lnTo>
                    <a:pt x="700354" y="660400"/>
                  </a:lnTo>
                  <a:lnTo>
                    <a:pt x="652449" y="674128"/>
                  </a:lnTo>
                  <a:lnTo>
                    <a:pt x="652449" y="787400"/>
                  </a:lnTo>
                  <a:lnTo>
                    <a:pt x="651802" y="800100"/>
                  </a:lnTo>
                  <a:lnTo>
                    <a:pt x="651471" y="812800"/>
                  </a:lnTo>
                  <a:lnTo>
                    <a:pt x="645490" y="812800"/>
                  </a:lnTo>
                  <a:lnTo>
                    <a:pt x="640181" y="825500"/>
                  </a:lnTo>
                  <a:lnTo>
                    <a:pt x="629285" y="825500"/>
                  </a:lnTo>
                  <a:lnTo>
                    <a:pt x="618147" y="838200"/>
                  </a:lnTo>
                  <a:lnTo>
                    <a:pt x="606793" y="850900"/>
                  </a:lnTo>
                  <a:lnTo>
                    <a:pt x="595312" y="863600"/>
                  </a:lnTo>
                  <a:lnTo>
                    <a:pt x="583565" y="863600"/>
                  </a:lnTo>
                  <a:lnTo>
                    <a:pt x="571855" y="850900"/>
                  </a:lnTo>
                  <a:lnTo>
                    <a:pt x="560311" y="838200"/>
                  </a:lnTo>
                  <a:lnTo>
                    <a:pt x="548932" y="825500"/>
                  </a:lnTo>
                  <a:lnTo>
                    <a:pt x="547471" y="825500"/>
                  </a:lnTo>
                  <a:lnTo>
                    <a:pt x="547471" y="889000"/>
                  </a:lnTo>
                  <a:lnTo>
                    <a:pt x="484873" y="939800"/>
                  </a:lnTo>
                  <a:lnTo>
                    <a:pt x="476656" y="914400"/>
                  </a:lnTo>
                  <a:lnTo>
                    <a:pt x="468528" y="901700"/>
                  </a:lnTo>
                  <a:lnTo>
                    <a:pt x="460883" y="876300"/>
                  </a:lnTo>
                  <a:lnTo>
                    <a:pt x="454088" y="863600"/>
                  </a:lnTo>
                  <a:lnTo>
                    <a:pt x="450913" y="838200"/>
                  </a:lnTo>
                  <a:lnTo>
                    <a:pt x="454660" y="825500"/>
                  </a:lnTo>
                  <a:lnTo>
                    <a:pt x="464566" y="800100"/>
                  </a:lnTo>
                  <a:lnTo>
                    <a:pt x="479907" y="787400"/>
                  </a:lnTo>
                  <a:lnTo>
                    <a:pt x="485241" y="825500"/>
                  </a:lnTo>
                  <a:lnTo>
                    <a:pt x="501243" y="850900"/>
                  </a:lnTo>
                  <a:lnTo>
                    <a:pt x="523455" y="863600"/>
                  </a:lnTo>
                  <a:lnTo>
                    <a:pt x="547471" y="889000"/>
                  </a:lnTo>
                  <a:lnTo>
                    <a:pt x="547471" y="825500"/>
                  </a:lnTo>
                  <a:lnTo>
                    <a:pt x="537781" y="825500"/>
                  </a:lnTo>
                  <a:lnTo>
                    <a:pt x="532993" y="812800"/>
                  </a:lnTo>
                  <a:lnTo>
                    <a:pt x="527583" y="812800"/>
                  </a:lnTo>
                  <a:lnTo>
                    <a:pt x="527342" y="800100"/>
                  </a:lnTo>
                  <a:lnTo>
                    <a:pt x="526796" y="787400"/>
                  </a:lnTo>
                  <a:lnTo>
                    <a:pt x="526846" y="723900"/>
                  </a:lnTo>
                  <a:lnTo>
                    <a:pt x="652348" y="723900"/>
                  </a:lnTo>
                  <a:lnTo>
                    <a:pt x="652449" y="787400"/>
                  </a:lnTo>
                  <a:lnTo>
                    <a:pt x="652449" y="674128"/>
                  </a:lnTo>
                  <a:lnTo>
                    <a:pt x="611644" y="685800"/>
                  </a:lnTo>
                  <a:lnTo>
                    <a:pt x="567131" y="685800"/>
                  </a:lnTo>
                  <a:lnTo>
                    <a:pt x="478358" y="660400"/>
                  </a:lnTo>
                  <a:lnTo>
                    <a:pt x="449694" y="635000"/>
                  </a:lnTo>
                  <a:lnTo>
                    <a:pt x="416902" y="584200"/>
                  </a:lnTo>
                  <a:lnTo>
                    <a:pt x="411124" y="546100"/>
                  </a:lnTo>
                  <a:lnTo>
                    <a:pt x="410540" y="533400"/>
                  </a:lnTo>
                  <a:lnTo>
                    <a:pt x="409359" y="508000"/>
                  </a:lnTo>
                  <a:lnTo>
                    <a:pt x="410933" y="457200"/>
                  </a:lnTo>
                  <a:lnTo>
                    <a:pt x="415886" y="406400"/>
                  </a:lnTo>
                  <a:lnTo>
                    <a:pt x="424256" y="368300"/>
                  </a:lnTo>
                  <a:lnTo>
                    <a:pt x="436067" y="317500"/>
                  </a:lnTo>
                  <a:lnTo>
                    <a:pt x="458774" y="266700"/>
                  </a:lnTo>
                  <a:lnTo>
                    <a:pt x="464375" y="266700"/>
                  </a:lnTo>
                  <a:lnTo>
                    <a:pt x="465302" y="254000"/>
                  </a:lnTo>
                  <a:lnTo>
                    <a:pt x="488911" y="279400"/>
                  </a:lnTo>
                  <a:lnTo>
                    <a:pt x="558634" y="317500"/>
                  </a:lnTo>
                  <a:lnTo>
                    <a:pt x="599935" y="330200"/>
                  </a:lnTo>
                  <a:lnTo>
                    <a:pt x="729881" y="368300"/>
                  </a:lnTo>
                  <a:lnTo>
                    <a:pt x="752043" y="368300"/>
                  </a:lnTo>
                  <a:lnTo>
                    <a:pt x="757186" y="381000"/>
                  </a:lnTo>
                  <a:lnTo>
                    <a:pt x="760158" y="393700"/>
                  </a:lnTo>
                  <a:lnTo>
                    <a:pt x="765695" y="431800"/>
                  </a:lnTo>
                  <a:lnTo>
                    <a:pt x="768769" y="482600"/>
                  </a:lnTo>
                  <a:lnTo>
                    <a:pt x="768807" y="520700"/>
                  </a:lnTo>
                  <a:lnTo>
                    <a:pt x="768807" y="330200"/>
                  </a:lnTo>
                  <a:lnTo>
                    <a:pt x="751700" y="330200"/>
                  </a:lnTo>
                  <a:lnTo>
                    <a:pt x="732370" y="317500"/>
                  </a:lnTo>
                  <a:lnTo>
                    <a:pt x="632472" y="292100"/>
                  </a:lnTo>
                  <a:lnTo>
                    <a:pt x="584720" y="279400"/>
                  </a:lnTo>
                  <a:lnTo>
                    <a:pt x="538886" y="254000"/>
                  </a:lnTo>
                  <a:lnTo>
                    <a:pt x="525678" y="241300"/>
                  </a:lnTo>
                  <a:lnTo>
                    <a:pt x="513041" y="228600"/>
                  </a:lnTo>
                  <a:lnTo>
                    <a:pt x="500799" y="228600"/>
                  </a:lnTo>
                  <a:lnTo>
                    <a:pt x="488772" y="215900"/>
                  </a:lnTo>
                  <a:lnTo>
                    <a:pt x="479844" y="203200"/>
                  </a:lnTo>
                  <a:lnTo>
                    <a:pt x="453339" y="203200"/>
                  </a:lnTo>
                  <a:lnTo>
                    <a:pt x="435622" y="228600"/>
                  </a:lnTo>
                  <a:lnTo>
                    <a:pt x="421335" y="241300"/>
                  </a:lnTo>
                  <a:lnTo>
                    <a:pt x="410222" y="254000"/>
                  </a:lnTo>
                  <a:lnTo>
                    <a:pt x="401993" y="279400"/>
                  </a:lnTo>
                  <a:lnTo>
                    <a:pt x="393649" y="304800"/>
                  </a:lnTo>
                  <a:lnTo>
                    <a:pt x="386194" y="342900"/>
                  </a:lnTo>
                  <a:lnTo>
                    <a:pt x="379120" y="368300"/>
                  </a:lnTo>
                  <a:lnTo>
                    <a:pt x="371906" y="393700"/>
                  </a:lnTo>
                  <a:lnTo>
                    <a:pt x="370471" y="406400"/>
                  </a:lnTo>
                  <a:lnTo>
                    <a:pt x="366356" y="406400"/>
                  </a:lnTo>
                  <a:lnTo>
                    <a:pt x="364667" y="409473"/>
                  </a:lnTo>
                  <a:lnTo>
                    <a:pt x="364667" y="533400"/>
                  </a:lnTo>
                  <a:lnTo>
                    <a:pt x="327939" y="533400"/>
                  </a:lnTo>
                  <a:lnTo>
                    <a:pt x="315950" y="520700"/>
                  </a:lnTo>
                  <a:lnTo>
                    <a:pt x="306247" y="520700"/>
                  </a:lnTo>
                  <a:lnTo>
                    <a:pt x="299491" y="508000"/>
                  </a:lnTo>
                  <a:lnTo>
                    <a:pt x="296341" y="495300"/>
                  </a:lnTo>
                  <a:lnTo>
                    <a:pt x="297319" y="482600"/>
                  </a:lnTo>
                  <a:lnTo>
                    <a:pt x="302183" y="469900"/>
                  </a:lnTo>
                  <a:lnTo>
                    <a:pt x="310464" y="469900"/>
                  </a:lnTo>
                  <a:lnTo>
                    <a:pt x="321678" y="457200"/>
                  </a:lnTo>
                  <a:lnTo>
                    <a:pt x="364375" y="457200"/>
                  </a:lnTo>
                  <a:lnTo>
                    <a:pt x="364629" y="482600"/>
                  </a:lnTo>
                  <a:lnTo>
                    <a:pt x="364667" y="533400"/>
                  </a:lnTo>
                  <a:lnTo>
                    <a:pt x="364667" y="409473"/>
                  </a:lnTo>
                  <a:lnTo>
                    <a:pt x="359359" y="419100"/>
                  </a:lnTo>
                  <a:lnTo>
                    <a:pt x="344919" y="419100"/>
                  </a:lnTo>
                  <a:lnTo>
                    <a:pt x="336219" y="406400"/>
                  </a:lnTo>
                  <a:lnTo>
                    <a:pt x="334543" y="406400"/>
                  </a:lnTo>
                  <a:lnTo>
                    <a:pt x="325412" y="355600"/>
                  </a:lnTo>
                  <a:lnTo>
                    <a:pt x="316890" y="317500"/>
                  </a:lnTo>
                  <a:lnTo>
                    <a:pt x="308432" y="266700"/>
                  </a:lnTo>
                  <a:lnTo>
                    <a:pt x="300062" y="228600"/>
                  </a:lnTo>
                  <a:lnTo>
                    <a:pt x="299199" y="215900"/>
                  </a:lnTo>
                  <a:lnTo>
                    <a:pt x="301167" y="215900"/>
                  </a:lnTo>
                  <a:lnTo>
                    <a:pt x="306463" y="203200"/>
                  </a:lnTo>
                  <a:lnTo>
                    <a:pt x="331343" y="203200"/>
                  </a:lnTo>
                  <a:lnTo>
                    <a:pt x="346862" y="190500"/>
                  </a:lnTo>
                  <a:lnTo>
                    <a:pt x="405790" y="190500"/>
                  </a:lnTo>
                  <a:lnTo>
                    <a:pt x="415937" y="177800"/>
                  </a:lnTo>
                  <a:lnTo>
                    <a:pt x="424408" y="165100"/>
                  </a:lnTo>
                  <a:lnTo>
                    <a:pt x="440944" y="139700"/>
                  </a:lnTo>
                  <a:lnTo>
                    <a:pt x="457936" y="114300"/>
                  </a:lnTo>
                  <a:lnTo>
                    <a:pt x="475081" y="88900"/>
                  </a:lnTo>
                  <a:lnTo>
                    <a:pt x="492074" y="63500"/>
                  </a:lnTo>
                  <a:lnTo>
                    <a:pt x="499059" y="50800"/>
                  </a:lnTo>
                  <a:lnTo>
                    <a:pt x="507301" y="50800"/>
                  </a:lnTo>
                  <a:lnTo>
                    <a:pt x="516953" y="38100"/>
                  </a:lnTo>
                  <a:lnTo>
                    <a:pt x="579145" y="38100"/>
                  </a:lnTo>
                  <a:lnTo>
                    <a:pt x="629119" y="50800"/>
                  </a:lnTo>
                  <a:lnTo>
                    <a:pt x="772477" y="88900"/>
                  </a:lnTo>
                  <a:lnTo>
                    <a:pt x="817994" y="114300"/>
                  </a:lnTo>
                  <a:lnTo>
                    <a:pt x="849439" y="139700"/>
                  </a:lnTo>
                  <a:lnTo>
                    <a:pt x="878293" y="203200"/>
                  </a:lnTo>
                  <a:lnTo>
                    <a:pt x="878293" y="106184"/>
                  </a:lnTo>
                  <a:lnTo>
                    <a:pt x="847966" y="76200"/>
                  </a:lnTo>
                  <a:lnTo>
                    <a:pt x="805776" y="63500"/>
                  </a:lnTo>
                  <a:lnTo>
                    <a:pt x="762596" y="38100"/>
                  </a:lnTo>
                  <a:lnTo>
                    <a:pt x="627367" y="0"/>
                  </a:lnTo>
                  <a:lnTo>
                    <a:pt x="506933" y="0"/>
                  </a:lnTo>
                  <a:lnTo>
                    <a:pt x="484911" y="12700"/>
                  </a:lnTo>
                  <a:lnTo>
                    <a:pt x="466242" y="25400"/>
                  </a:lnTo>
                  <a:lnTo>
                    <a:pt x="450634" y="38100"/>
                  </a:lnTo>
                  <a:lnTo>
                    <a:pt x="435775" y="63500"/>
                  </a:lnTo>
                  <a:lnTo>
                    <a:pt x="405612" y="114300"/>
                  </a:lnTo>
                  <a:lnTo>
                    <a:pt x="390728" y="139700"/>
                  </a:lnTo>
                  <a:lnTo>
                    <a:pt x="385978" y="139700"/>
                  </a:lnTo>
                  <a:lnTo>
                    <a:pt x="380669" y="152400"/>
                  </a:lnTo>
                  <a:lnTo>
                    <a:pt x="314731" y="152400"/>
                  </a:lnTo>
                  <a:lnTo>
                    <a:pt x="296265" y="165100"/>
                  </a:lnTo>
                  <a:lnTo>
                    <a:pt x="275069" y="177800"/>
                  </a:lnTo>
                  <a:lnTo>
                    <a:pt x="260845" y="190500"/>
                  </a:lnTo>
                  <a:lnTo>
                    <a:pt x="253936" y="215900"/>
                  </a:lnTo>
                  <a:lnTo>
                    <a:pt x="254685" y="228600"/>
                  </a:lnTo>
                  <a:lnTo>
                    <a:pt x="263080" y="279400"/>
                  </a:lnTo>
                  <a:lnTo>
                    <a:pt x="271614" y="317500"/>
                  </a:lnTo>
                  <a:lnTo>
                    <a:pt x="280301" y="368300"/>
                  </a:lnTo>
                  <a:lnTo>
                    <a:pt x="289102" y="406400"/>
                  </a:lnTo>
                  <a:lnTo>
                    <a:pt x="290855" y="419100"/>
                  </a:lnTo>
                  <a:lnTo>
                    <a:pt x="289255" y="419100"/>
                  </a:lnTo>
                  <a:lnTo>
                    <a:pt x="281863" y="431800"/>
                  </a:lnTo>
                  <a:lnTo>
                    <a:pt x="264769" y="444500"/>
                  </a:lnTo>
                  <a:lnTo>
                    <a:pt x="254190" y="469900"/>
                  </a:lnTo>
                  <a:lnTo>
                    <a:pt x="250507" y="495300"/>
                  </a:lnTo>
                  <a:lnTo>
                    <a:pt x="254101" y="520700"/>
                  </a:lnTo>
                  <a:lnTo>
                    <a:pt x="264553" y="546100"/>
                  </a:lnTo>
                  <a:lnTo>
                    <a:pt x="280962" y="558800"/>
                  </a:lnTo>
                  <a:lnTo>
                    <a:pt x="301853" y="571500"/>
                  </a:lnTo>
                  <a:lnTo>
                    <a:pt x="369277" y="571500"/>
                  </a:lnTo>
                  <a:lnTo>
                    <a:pt x="370738" y="584200"/>
                  </a:lnTo>
                  <a:lnTo>
                    <a:pt x="383540" y="622300"/>
                  </a:lnTo>
                  <a:lnTo>
                    <a:pt x="404787" y="660400"/>
                  </a:lnTo>
                  <a:lnTo>
                    <a:pt x="433501" y="685800"/>
                  </a:lnTo>
                  <a:lnTo>
                    <a:pt x="468731" y="698500"/>
                  </a:lnTo>
                  <a:lnTo>
                    <a:pt x="474154" y="711200"/>
                  </a:lnTo>
                  <a:lnTo>
                    <a:pt x="479450" y="711200"/>
                  </a:lnTo>
                  <a:lnTo>
                    <a:pt x="479247" y="723900"/>
                  </a:lnTo>
                  <a:lnTo>
                    <a:pt x="478866" y="723900"/>
                  </a:lnTo>
                  <a:lnTo>
                    <a:pt x="476783" y="736600"/>
                  </a:lnTo>
                  <a:lnTo>
                    <a:pt x="471525" y="736600"/>
                  </a:lnTo>
                  <a:lnTo>
                    <a:pt x="460844" y="749300"/>
                  </a:lnTo>
                  <a:lnTo>
                    <a:pt x="450545" y="749300"/>
                  </a:lnTo>
                  <a:lnTo>
                    <a:pt x="440601" y="762000"/>
                  </a:lnTo>
                  <a:lnTo>
                    <a:pt x="430974" y="774700"/>
                  </a:lnTo>
                  <a:lnTo>
                    <a:pt x="333717" y="774700"/>
                  </a:lnTo>
                  <a:lnTo>
                    <a:pt x="289585" y="787400"/>
                  </a:lnTo>
                  <a:lnTo>
                    <a:pt x="250037" y="800100"/>
                  </a:lnTo>
                  <a:lnTo>
                    <a:pt x="215303" y="825500"/>
                  </a:lnTo>
                  <a:lnTo>
                    <a:pt x="185585" y="850900"/>
                  </a:lnTo>
                  <a:lnTo>
                    <a:pt x="165747" y="889000"/>
                  </a:lnTo>
                  <a:lnTo>
                    <a:pt x="156565" y="901700"/>
                  </a:lnTo>
                  <a:lnTo>
                    <a:pt x="147472" y="914400"/>
                  </a:lnTo>
                  <a:lnTo>
                    <a:pt x="144856" y="927100"/>
                  </a:lnTo>
                  <a:lnTo>
                    <a:pt x="143548" y="927100"/>
                  </a:lnTo>
                  <a:lnTo>
                    <a:pt x="144081" y="939800"/>
                  </a:lnTo>
                  <a:lnTo>
                    <a:pt x="149542" y="939800"/>
                  </a:lnTo>
                  <a:lnTo>
                    <a:pt x="154952" y="952500"/>
                  </a:lnTo>
                  <a:lnTo>
                    <a:pt x="181076" y="952500"/>
                  </a:lnTo>
                  <a:lnTo>
                    <a:pt x="185585" y="939800"/>
                  </a:lnTo>
                  <a:lnTo>
                    <a:pt x="193738" y="927100"/>
                  </a:lnTo>
                  <a:lnTo>
                    <a:pt x="209816" y="901700"/>
                  </a:lnTo>
                  <a:lnTo>
                    <a:pt x="218008" y="889000"/>
                  </a:lnTo>
                  <a:lnTo>
                    <a:pt x="233705" y="863600"/>
                  </a:lnTo>
                  <a:lnTo>
                    <a:pt x="252374" y="850900"/>
                  </a:lnTo>
                  <a:lnTo>
                    <a:pt x="274142" y="838200"/>
                  </a:lnTo>
                  <a:lnTo>
                    <a:pt x="299135" y="825500"/>
                  </a:lnTo>
                  <a:lnTo>
                    <a:pt x="406273" y="825500"/>
                  </a:lnTo>
                  <a:lnTo>
                    <a:pt x="405498" y="850900"/>
                  </a:lnTo>
                  <a:lnTo>
                    <a:pt x="409498" y="876300"/>
                  </a:lnTo>
                  <a:lnTo>
                    <a:pt x="416877" y="901700"/>
                  </a:lnTo>
                  <a:lnTo>
                    <a:pt x="426237" y="914400"/>
                  </a:lnTo>
                  <a:lnTo>
                    <a:pt x="431558" y="927100"/>
                  </a:lnTo>
                  <a:lnTo>
                    <a:pt x="436753" y="939800"/>
                  </a:lnTo>
                  <a:lnTo>
                    <a:pt x="447078" y="965200"/>
                  </a:lnTo>
                  <a:lnTo>
                    <a:pt x="458012" y="977900"/>
                  </a:lnTo>
                  <a:lnTo>
                    <a:pt x="472313" y="990600"/>
                  </a:lnTo>
                  <a:lnTo>
                    <a:pt x="488746" y="990600"/>
                  </a:lnTo>
                  <a:lnTo>
                    <a:pt x="506145" y="977900"/>
                  </a:lnTo>
                  <a:lnTo>
                    <a:pt x="555269" y="939800"/>
                  </a:lnTo>
                  <a:lnTo>
                    <a:pt x="571639" y="927100"/>
                  </a:lnTo>
                  <a:lnTo>
                    <a:pt x="581228" y="927100"/>
                  </a:lnTo>
                  <a:lnTo>
                    <a:pt x="589407" y="914400"/>
                  </a:lnTo>
                  <a:lnTo>
                    <a:pt x="597611" y="927100"/>
                  </a:lnTo>
                  <a:lnTo>
                    <a:pt x="607263" y="927100"/>
                  </a:lnTo>
                  <a:lnTo>
                    <a:pt x="674738" y="977900"/>
                  </a:lnTo>
                  <a:lnTo>
                    <a:pt x="690727" y="990600"/>
                  </a:lnTo>
                  <a:lnTo>
                    <a:pt x="706462" y="990600"/>
                  </a:lnTo>
                  <a:lnTo>
                    <a:pt x="720128" y="977900"/>
                  </a:lnTo>
                  <a:lnTo>
                    <a:pt x="729907" y="965200"/>
                  </a:lnTo>
                  <a:lnTo>
                    <a:pt x="740117" y="939800"/>
                  </a:lnTo>
                  <a:lnTo>
                    <a:pt x="745223" y="927100"/>
                  </a:lnTo>
                  <a:lnTo>
                    <a:pt x="760603" y="901700"/>
                  </a:lnTo>
                  <a:lnTo>
                    <a:pt x="771321" y="863600"/>
                  </a:lnTo>
                  <a:lnTo>
                    <a:pt x="772668" y="825500"/>
                  </a:lnTo>
                  <a:lnTo>
                    <a:pt x="863650" y="825500"/>
                  </a:lnTo>
                  <a:lnTo>
                    <a:pt x="859497" y="838200"/>
                  </a:lnTo>
                  <a:lnTo>
                    <a:pt x="856424" y="838200"/>
                  </a:lnTo>
                  <a:lnTo>
                    <a:pt x="718299" y="1079500"/>
                  </a:lnTo>
                  <a:lnTo>
                    <a:pt x="664400" y="1168400"/>
                  </a:lnTo>
                  <a:lnTo>
                    <a:pt x="654710" y="1193800"/>
                  </a:lnTo>
                  <a:lnTo>
                    <a:pt x="654875" y="1219200"/>
                  </a:lnTo>
                  <a:lnTo>
                    <a:pt x="665048" y="1231900"/>
                  </a:lnTo>
                  <a:lnTo>
                    <a:pt x="685342" y="1244600"/>
                  </a:lnTo>
                  <a:lnTo>
                    <a:pt x="853808" y="1346200"/>
                  </a:lnTo>
                  <a:lnTo>
                    <a:pt x="861263" y="1346200"/>
                  </a:lnTo>
                  <a:lnTo>
                    <a:pt x="863650" y="1358900"/>
                  </a:lnTo>
                  <a:lnTo>
                    <a:pt x="863473" y="1384300"/>
                  </a:lnTo>
                  <a:lnTo>
                    <a:pt x="863396" y="1485900"/>
                  </a:lnTo>
                  <a:lnTo>
                    <a:pt x="862876" y="1498600"/>
                  </a:lnTo>
                  <a:lnTo>
                    <a:pt x="787133" y="1498600"/>
                  </a:lnTo>
                  <a:lnTo>
                    <a:pt x="782281" y="1511300"/>
                  </a:lnTo>
                  <a:lnTo>
                    <a:pt x="780503" y="1524000"/>
                  </a:lnTo>
                  <a:lnTo>
                    <a:pt x="782243" y="1524000"/>
                  </a:lnTo>
                  <a:lnTo>
                    <a:pt x="787234" y="1536700"/>
                  </a:lnTo>
                  <a:lnTo>
                    <a:pt x="894765" y="1536700"/>
                  </a:lnTo>
                  <a:lnTo>
                    <a:pt x="902792" y="1524000"/>
                  </a:lnTo>
                  <a:lnTo>
                    <a:pt x="907567" y="1511300"/>
                  </a:lnTo>
                  <a:lnTo>
                    <a:pt x="908875" y="1511300"/>
                  </a:lnTo>
                  <a:lnTo>
                    <a:pt x="909078" y="1498600"/>
                  </a:lnTo>
                  <a:lnTo>
                    <a:pt x="909167" y="1384300"/>
                  </a:lnTo>
                  <a:lnTo>
                    <a:pt x="924369" y="1384300"/>
                  </a:lnTo>
                  <a:lnTo>
                    <a:pt x="931138" y="1397000"/>
                  </a:lnTo>
                  <a:lnTo>
                    <a:pt x="989901" y="1397000"/>
                  </a:lnTo>
                  <a:lnTo>
                    <a:pt x="996276" y="1384300"/>
                  </a:lnTo>
                  <a:lnTo>
                    <a:pt x="1002652" y="1371600"/>
                  </a:lnTo>
                  <a:lnTo>
                    <a:pt x="1007008" y="1371600"/>
                  </a:lnTo>
                  <a:lnTo>
                    <a:pt x="1011288" y="1358900"/>
                  </a:lnTo>
                  <a:lnTo>
                    <a:pt x="1015441" y="1358900"/>
                  </a:lnTo>
                  <a:lnTo>
                    <a:pt x="1019479" y="1346200"/>
                  </a:lnTo>
                  <a:lnTo>
                    <a:pt x="1075042" y="1346200"/>
                  </a:lnTo>
                  <a:lnTo>
                    <a:pt x="1098816" y="1333500"/>
                  </a:lnTo>
                  <a:lnTo>
                    <a:pt x="1118552" y="1320800"/>
                  </a:lnTo>
                  <a:lnTo>
                    <a:pt x="1133919" y="1308100"/>
                  </a:lnTo>
                  <a:lnTo>
                    <a:pt x="1139266" y="1295400"/>
                  </a:lnTo>
                  <a:lnTo>
                    <a:pt x="1144625" y="1282700"/>
                  </a:lnTo>
                  <a:lnTo>
                    <a:pt x="1149756" y="1257300"/>
                  </a:lnTo>
                  <a:lnTo>
                    <a:pt x="1148003" y="1244600"/>
                  </a:lnTo>
                  <a:lnTo>
                    <a:pt x="1139304" y="1219200"/>
                  </a:lnTo>
                  <a:lnTo>
                    <a:pt x="1123619" y="1193800"/>
                  </a:lnTo>
                  <a:lnTo>
                    <a:pt x="1118984" y="1193800"/>
                  </a:lnTo>
                  <a:lnTo>
                    <a:pt x="1116990" y="1181100"/>
                  </a:lnTo>
                  <a:lnTo>
                    <a:pt x="1117587" y="1181100"/>
                  </a:lnTo>
                  <a:lnTo>
                    <a:pt x="1120736" y="1168400"/>
                  </a:lnTo>
                  <a:lnTo>
                    <a:pt x="1138224" y="1143000"/>
                  </a:lnTo>
                  <a:lnTo>
                    <a:pt x="1146962" y="1130300"/>
                  </a:lnTo>
                  <a:lnTo>
                    <a:pt x="1172972" y="1079500"/>
                  </a:lnTo>
                  <a:lnTo>
                    <a:pt x="1224775" y="990600"/>
                  </a:lnTo>
                  <a:lnTo>
                    <a:pt x="1233170" y="965200"/>
                  </a:lnTo>
                  <a:close/>
                </a:path>
              </a:pathLst>
            </a:custGeom>
            <a:solidFill>
              <a:srgbClr val="00B0A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" name="object 3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27270" y="4910862"/>
              <a:ext cx="207959" cy="151651"/>
            </a:xfrm>
            <a:prstGeom prst="rect">
              <a:avLst/>
            </a:prstGeom>
          </p:spPr>
        </p:pic>
      </p:grpSp>
      <p:sp>
        <p:nvSpPr>
          <p:cNvPr id="38" name="object 38"/>
          <p:cNvSpPr/>
          <p:nvPr/>
        </p:nvSpPr>
        <p:spPr>
          <a:xfrm>
            <a:off x="4151910" y="8111413"/>
            <a:ext cx="1024890" cy="1435100"/>
          </a:xfrm>
          <a:custGeom>
            <a:avLst/>
            <a:gdLst/>
            <a:ahLst/>
            <a:cxnLst/>
            <a:rect l="l" t="t" r="r" b="b"/>
            <a:pathLst>
              <a:path w="1024889" h="1435100">
                <a:moveTo>
                  <a:pt x="117379" y="1181100"/>
                </a:moveTo>
                <a:lnTo>
                  <a:pt x="69611" y="1181100"/>
                </a:lnTo>
                <a:lnTo>
                  <a:pt x="69678" y="1244600"/>
                </a:lnTo>
                <a:lnTo>
                  <a:pt x="69423" y="1257300"/>
                </a:lnTo>
                <a:lnTo>
                  <a:pt x="69234" y="1270000"/>
                </a:lnTo>
                <a:lnTo>
                  <a:pt x="71360" y="1270000"/>
                </a:lnTo>
                <a:lnTo>
                  <a:pt x="127199" y="1295400"/>
                </a:lnTo>
                <a:lnTo>
                  <a:pt x="174285" y="1308100"/>
                </a:lnTo>
                <a:lnTo>
                  <a:pt x="456754" y="1422400"/>
                </a:lnTo>
                <a:lnTo>
                  <a:pt x="508875" y="1435100"/>
                </a:lnTo>
                <a:lnTo>
                  <a:pt x="515964" y="1435100"/>
                </a:lnTo>
                <a:lnTo>
                  <a:pt x="568079" y="1422400"/>
                </a:lnTo>
                <a:lnTo>
                  <a:pt x="615167" y="1397000"/>
                </a:lnTo>
                <a:lnTo>
                  <a:pt x="652829" y="1384300"/>
                </a:lnTo>
                <a:lnTo>
                  <a:pt x="489379" y="1384300"/>
                </a:lnTo>
                <a:lnTo>
                  <a:pt x="267223" y="1295400"/>
                </a:lnTo>
                <a:lnTo>
                  <a:pt x="221343" y="1282700"/>
                </a:lnTo>
                <a:lnTo>
                  <a:pt x="175441" y="1257300"/>
                </a:lnTo>
                <a:lnTo>
                  <a:pt x="129505" y="1244600"/>
                </a:lnTo>
                <a:lnTo>
                  <a:pt x="120447" y="1244600"/>
                </a:lnTo>
                <a:lnTo>
                  <a:pt x="115955" y="1231900"/>
                </a:lnTo>
                <a:lnTo>
                  <a:pt x="116751" y="1231900"/>
                </a:lnTo>
                <a:lnTo>
                  <a:pt x="117157" y="1219200"/>
                </a:lnTo>
                <a:lnTo>
                  <a:pt x="117015" y="1193800"/>
                </a:lnTo>
                <a:lnTo>
                  <a:pt x="117379" y="1181100"/>
                </a:lnTo>
                <a:close/>
              </a:path>
              <a:path w="1024889" h="1435100">
                <a:moveTo>
                  <a:pt x="535314" y="1016000"/>
                </a:moveTo>
                <a:lnTo>
                  <a:pt x="489682" y="1016000"/>
                </a:lnTo>
                <a:lnTo>
                  <a:pt x="489491" y="1079500"/>
                </a:lnTo>
                <a:lnTo>
                  <a:pt x="489379" y="1384300"/>
                </a:lnTo>
                <a:lnTo>
                  <a:pt x="536152" y="1384300"/>
                </a:lnTo>
                <a:lnTo>
                  <a:pt x="535911" y="1371600"/>
                </a:lnTo>
                <a:lnTo>
                  <a:pt x="535545" y="1371600"/>
                </a:lnTo>
                <a:lnTo>
                  <a:pt x="535430" y="1079500"/>
                </a:lnTo>
                <a:lnTo>
                  <a:pt x="535314" y="1016000"/>
                </a:lnTo>
                <a:close/>
              </a:path>
              <a:path w="1024889" h="1435100">
                <a:moveTo>
                  <a:pt x="955281" y="1181100"/>
                </a:moveTo>
                <a:lnTo>
                  <a:pt x="907512" y="1181100"/>
                </a:lnTo>
                <a:lnTo>
                  <a:pt x="907928" y="1193800"/>
                </a:lnTo>
                <a:lnTo>
                  <a:pt x="907881" y="1219200"/>
                </a:lnTo>
                <a:lnTo>
                  <a:pt x="908026" y="1231900"/>
                </a:lnTo>
                <a:lnTo>
                  <a:pt x="908245" y="1231900"/>
                </a:lnTo>
                <a:lnTo>
                  <a:pt x="906141" y="1244600"/>
                </a:lnTo>
                <a:lnTo>
                  <a:pt x="848554" y="1257300"/>
                </a:lnTo>
                <a:lnTo>
                  <a:pt x="747360" y="1295400"/>
                </a:lnTo>
                <a:lnTo>
                  <a:pt x="542487" y="1384300"/>
                </a:lnTo>
                <a:lnTo>
                  <a:pt x="652829" y="1384300"/>
                </a:lnTo>
                <a:lnTo>
                  <a:pt x="803475" y="1333500"/>
                </a:lnTo>
                <a:lnTo>
                  <a:pt x="897641" y="1295400"/>
                </a:lnTo>
                <a:lnTo>
                  <a:pt x="953427" y="1270000"/>
                </a:lnTo>
                <a:lnTo>
                  <a:pt x="955668" y="1270000"/>
                </a:lnTo>
                <a:lnTo>
                  <a:pt x="955469" y="1257300"/>
                </a:lnTo>
                <a:lnTo>
                  <a:pt x="955210" y="1244600"/>
                </a:lnTo>
                <a:lnTo>
                  <a:pt x="955281" y="1181100"/>
                </a:lnTo>
                <a:close/>
              </a:path>
              <a:path w="1024889" h="1435100">
                <a:moveTo>
                  <a:pt x="69433" y="800100"/>
                </a:moveTo>
                <a:lnTo>
                  <a:pt x="69433" y="952500"/>
                </a:lnTo>
                <a:lnTo>
                  <a:pt x="60774" y="952500"/>
                </a:lnTo>
                <a:lnTo>
                  <a:pt x="36112" y="965200"/>
                </a:lnTo>
                <a:lnTo>
                  <a:pt x="5656" y="990600"/>
                </a:lnTo>
                <a:lnTo>
                  <a:pt x="78" y="1041400"/>
                </a:lnTo>
                <a:lnTo>
                  <a:pt x="0" y="1066800"/>
                </a:lnTo>
                <a:lnTo>
                  <a:pt x="501" y="1092200"/>
                </a:lnTo>
                <a:lnTo>
                  <a:pt x="1519" y="1117600"/>
                </a:lnTo>
                <a:lnTo>
                  <a:pt x="6574" y="1143000"/>
                </a:lnTo>
                <a:lnTo>
                  <a:pt x="18473" y="1168400"/>
                </a:lnTo>
                <a:lnTo>
                  <a:pt x="35611" y="1181100"/>
                </a:lnTo>
                <a:lnTo>
                  <a:pt x="117683" y="1181100"/>
                </a:lnTo>
                <a:lnTo>
                  <a:pt x="121201" y="1168400"/>
                </a:lnTo>
                <a:lnTo>
                  <a:pt x="125023" y="1168400"/>
                </a:lnTo>
                <a:lnTo>
                  <a:pt x="159215" y="1143000"/>
                </a:lnTo>
                <a:lnTo>
                  <a:pt x="63261" y="1143000"/>
                </a:lnTo>
                <a:lnTo>
                  <a:pt x="54534" y="1130300"/>
                </a:lnTo>
                <a:lnTo>
                  <a:pt x="48998" y="1117600"/>
                </a:lnTo>
                <a:lnTo>
                  <a:pt x="46827" y="1117600"/>
                </a:lnTo>
                <a:lnTo>
                  <a:pt x="46618" y="1104900"/>
                </a:lnTo>
                <a:lnTo>
                  <a:pt x="46619" y="1041400"/>
                </a:lnTo>
                <a:lnTo>
                  <a:pt x="46837" y="1028700"/>
                </a:lnTo>
                <a:lnTo>
                  <a:pt x="48876" y="1016000"/>
                </a:lnTo>
                <a:lnTo>
                  <a:pt x="54086" y="1003300"/>
                </a:lnTo>
                <a:lnTo>
                  <a:pt x="166142" y="1003300"/>
                </a:lnTo>
                <a:lnTo>
                  <a:pt x="159313" y="990600"/>
                </a:lnTo>
                <a:lnTo>
                  <a:pt x="125138" y="965200"/>
                </a:lnTo>
                <a:lnTo>
                  <a:pt x="117463" y="965200"/>
                </a:lnTo>
                <a:lnTo>
                  <a:pt x="117390" y="952500"/>
                </a:lnTo>
                <a:lnTo>
                  <a:pt x="117069" y="939800"/>
                </a:lnTo>
                <a:lnTo>
                  <a:pt x="117034" y="876300"/>
                </a:lnTo>
                <a:lnTo>
                  <a:pt x="274871" y="876300"/>
                </a:lnTo>
                <a:lnTo>
                  <a:pt x="178676" y="838200"/>
                </a:lnTo>
                <a:lnTo>
                  <a:pt x="193120" y="825500"/>
                </a:lnTo>
                <a:lnTo>
                  <a:pt x="132698" y="825500"/>
                </a:lnTo>
                <a:lnTo>
                  <a:pt x="69433" y="800100"/>
                </a:lnTo>
                <a:close/>
              </a:path>
              <a:path w="1024889" h="1435100">
                <a:moveTo>
                  <a:pt x="977772" y="952500"/>
                </a:moveTo>
                <a:lnTo>
                  <a:pt x="907429" y="952500"/>
                </a:lnTo>
                <a:lnTo>
                  <a:pt x="903502" y="965200"/>
                </a:lnTo>
                <a:lnTo>
                  <a:pt x="899879" y="965200"/>
                </a:lnTo>
                <a:lnTo>
                  <a:pt x="865636" y="990600"/>
                </a:lnTo>
                <a:lnTo>
                  <a:pt x="845093" y="1028700"/>
                </a:lnTo>
                <a:lnTo>
                  <a:pt x="838246" y="1066800"/>
                </a:lnTo>
                <a:lnTo>
                  <a:pt x="845095" y="1104900"/>
                </a:lnTo>
                <a:lnTo>
                  <a:pt x="865636" y="1143000"/>
                </a:lnTo>
                <a:lnTo>
                  <a:pt x="899869" y="1168400"/>
                </a:lnTo>
                <a:lnTo>
                  <a:pt x="903691" y="1168400"/>
                </a:lnTo>
                <a:lnTo>
                  <a:pt x="907230" y="1181100"/>
                </a:lnTo>
                <a:lnTo>
                  <a:pt x="988204" y="1181100"/>
                </a:lnTo>
                <a:lnTo>
                  <a:pt x="1006613" y="1168400"/>
                </a:lnTo>
                <a:lnTo>
                  <a:pt x="1018713" y="1143000"/>
                </a:lnTo>
                <a:lnTo>
                  <a:pt x="949187" y="1143000"/>
                </a:lnTo>
                <a:lnTo>
                  <a:pt x="923991" y="1130300"/>
                </a:lnTo>
                <a:lnTo>
                  <a:pt x="903395" y="1117600"/>
                </a:lnTo>
                <a:lnTo>
                  <a:pt x="889690" y="1092200"/>
                </a:lnTo>
                <a:lnTo>
                  <a:pt x="885168" y="1066800"/>
                </a:lnTo>
                <a:lnTo>
                  <a:pt x="891121" y="1041400"/>
                </a:lnTo>
                <a:lnTo>
                  <a:pt x="905774" y="1016000"/>
                </a:lnTo>
                <a:lnTo>
                  <a:pt x="926812" y="1003300"/>
                </a:lnTo>
                <a:lnTo>
                  <a:pt x="1021440" y="1003300"/>
                </a:lnTo>
                <a:lnTo>
                  <a:pt x="1019465" y="990600"/>
                </a:lnTo>
                <a:lnTo>
                  <a:pt x="1010194" y="977900"/>
                </a:lnTo>
                <a:lnTo>
                  <a:pt x="996122" y="965200"/>
                </a:lnTo>
                <a:lnTo>
                  <a:pt x="977772" y="952500"/>
                </a:lnTo>
                <a:close/>
              </a:path>
              <a:path w="1024889" h="1435100">
                <a:moveTo>
                  <a:pt x="166142" y="1003300"/>
                </a:moveTo>
                <a:lnTo>
                  <a:pt x="98700" y="1003300"/>
                </a:lnTo>
                <a:lnTo>
                  <a:pt x="119594" y="1016000"/>
                </a:lnTo>
                <a:lnTo>
                  <a:pt x="134041" y="1041400"/>
                </a:lnTo>
                <a:lnTo>
                  <a:pt x="139735" y="1066800"/>
                </a:lnTo>
                <a:lnTo>
                  <a:pt x="134946" y="1092200"/>
                </a:lnTo>
                <a:lnTo>
                  <a:pt x="121014" y="1117600"/>
                </a:lnTo>
                <a:lnTo>
                  <a:pt x="100259" y="1130300"/>
                </a:lnTo>
                <a:lnTo>
                  <a:pt x="75004" y="1143000"/>
                </a:lnTo>
                <a:lnTo>
                  <a:pt x="159215" y="1143000"/>
                </a:lnTo>
                <a:lnTo>
                  <a:pt x="179746" y="1104900"/>
                </a:lnTo>
                <a:lnTo>
                  <a:pt x="186610" y="1066800"/>
                </a:lnTo>
                <a:lnTo>
                  <a:pt x="179801" y="1028700"/>
                </a:lnTo>
                <a:lnTo>
                  <a:pt x="166142" y="1003300"/>
                </a:lnTo>
                <a:close/>
              </a:path>
              <a:path w="1024889" h="1435100">
                <a:moveTo>
                  <a:pt x="1021440" y="1003300"/>
                </a:moveTo>
                <a:lnTo>
                  <a:pt x="970809" y="1003300"/>
                </a:lnTo>
                <a:lnTo>
                  <a:pt x="975953" y="1016000"/>
                </a:lnTo>
                <a:lnTo>
                  <a:pt x="978013" y="1028700"/>
                </a:lnTo>
                <a:lnTo>
                  <a:pt x="978269" y="1041400"/>
                </a:lnTo>
                <a:lnTo>
                  <a:pt x="978196" y="1079500"/>
                </a:lnTo>
                <a:lnTo>
                  <a:pt x="978261" y="1104900"/>
                </a:lnTo>
                <a:lnTo>
                  <a:pt x="978086" y="1117600"/>
                </a:lnTo>
                <a:lnTo>
                  <a:pt x="975935" y="1117600"/>
                </a:lnTo>
                <a:lnTo>
                  <a:pt x="970327" y="1130300"/>
                </a:lnTo>
                <a:lnTo>
                  <a:pt x="961374" y="1143000"/>
                </a:lnTo>
                <a:lnTo>
                  <a:pt x="1018713" y="1143000"/>
                </a:lnTo>
                <a:lnTo>
                  <a:pt x="1023739" y="1117600"/>
                </a:lnTo>
                <a:lnTo>
                  <a:pt x="1024615" y="1092200"/>
                </a:lnTo>
                <a:lnTo>
                  <a:pt x="1024845" y="1066800"/>
                </a:lnTo>
                <a:lnTo>
                  <a:pt x="1024442" y="1041400"/>
                </a:lnTo>
                <a:lnTo>
                  <a:pt x="1023415" y="1016000"/>
                </a:lnTo>
                <a:lnTo>
                  <a:pt x="1021440" y="1003300"/>
                </a:lnTo>
                <a:close/>
              </a:path>
              <a:path w="1024889" h="1435100">
                <a:moveTo>
                  <a:pt x="274871" y="876300"/>
                </a:moveTo>
                <a:lnTo>
                  <a:pt x="117034" y="876300"/>
                </a:lnTo>
                <a:lnTo>
                  <a:pt x="187399" y="901700"/>
                </a:lnTo>
                <a:lnTo>
                  <a:pt x="343315" y="952500"/>
                </a:lnTo>
                <a:lnTo>
                  <a:pt x="387670" y="977900"/>
                </a:lnTo>
                <a:lnTo>
                  <a:pt x="476458" y="1003300"/>
                </a:lnTo>
                <a:lnTo>
                  <a:pt x="486415" y="1016000"/>
                </a:lnTo>
                <a:lnTo>
                  <a:pt x="537251" y="1016000"/>
                </a:lnTo>
                <a:lnTo>
                  <a:pt x="596552" y="990600"/>
                </a:lnTo>
                <a:lnTo>
                  <a:pt x="646428" y="977900"/>
                </a:lnTo>
                <a:lnTo>
                  <a:pt x="510645" y="977900"/>
                </a:lnTo>
                <a:lnTo>
                  <a:pt x="486646" y="965200"/>
                </a:lnTo>
                <a:lnTo>
                  <a:pt x="465578" y="952500"/>
                </a:lnTo>
                <a:lnTo>
                  <a:pt x="424658" y="939800"/>
                </a:lnTo>
                <a:lnTo>
                  <a:pt x="437361" y="927100"/>
                </a:lnTo>
                <a:lnTo>
                  <a:pt x="403130" y="927100"/>
                </a:lnTo>
                <a:lnTo>
                  <a:pt x="274871" y="876300"/>
                </a:lnTo>
                <a:close/>
              </a:path>
              <a:path w="1024889" h="1435100">
                <a:moveTo>
                  <a:pt x="584698" y="850900"/>
                </a:moveTo>
                <a:lnTo>
                  <a:pt x="513577" y="850900"/>
                </a:lnTo>
                <a:lnTo>
                  <a:pt x="602024" y="939800"/>
                </a:lnTo>
                <a:lnTo>
                  <a:pt x="559715" y="952500"/>
                </a:lnTo>
                <a:lnTo>
                  <a:pt x="538486" y="965200"/>
                </a:lnTo>
                <a:lnTo>
                  <a:pt x="514467" y="977900"/>
                </a:lnTo>
                <a:lnTo>
                  <a:pt x="646428" y="977900"/>
                </a:lnTo>
                <a:lnTo>
                  <a:pt x="746133" y="927100"/>
                </a:lnTo>
                <a:lnTo>
                  <a:pt x="621846" y="927100"/>
                </a:lnTo>
                <a:lnTo>
                  <a:pt x="642879" y="863600"/>
                </a:lnTo>
                <a:lnTo>
                  <a:pt x="596098" y="863600"/>
                </a:lnTo>
                <a:lnTo>
                  <a:pt x="584698" y="850900"/>
                </a:lnTo>
                <a:close/>
              </a:path>
              <a:path w="1024889" h="1435100">
                <a:moveTo>
                  <a:pt x="954904" y="876300"/>
                </a:moveTo>
                <a:lnTo>
                  <a:pt x="907868" y="876300"/>
                </a:lnTo>
                <a:lnTo>
                  <a:pt x="907855" y="939800"/>
                </a:lnTo>
                <a:lnTo>
                  <a:pt x="907523" y="952500"/>
                </a:lnTo>
                <a:lnTo>
                  <a:pt x="954904" y="952500"/>
                </a:lnTo>
                <a:lnTo>
                  <a:pt x="954904" y="876300"/>
                </a:lnTo>
                <a:close/>
              </a:path>
              <a:path w="1024889" h="1435100">
                <a:moveTo>
                  <a:pt x="398230" y="774700"/>
                </a:moveTo>
                <a:lnTo>
                  <a:pt x="352241" y="774700"/>
                </a:lnTo>
                <a:lnTo>
                  <a:pt x="403130" y="927100"/>
                </a:lnTo>
                <a:lnTo>
                  <a:pt x="437361" y="927100"/>
                </a:lnTo>
                <a:lnTo>
                  <a:pt x="500874" y="863600"/>
                </a:lnTo>
                <a:lnTo>
                  <a:pt x="428668" y="863600"/>
                </a:lnTo>
                <a:lnTo>
                  <a:pt x="398230" y="774700"/>
                </a:lnTo>
                <a:close/>
              </a:path>
              <a:path w="1024889" h="1435100">
                <a:moveTo>
                  <a:pt x="840579" y="774700"/>
                </a:moveTo>
                <a:lnTo>
                  <a:pt x="672326" y="774700"/>
                </a:lnTo>
                <a:lnTo>
                  <a:pt x="691527" y="787400"/>
                </a:lnTo>
                <a:lnTo>
                  <a:pt x="748583" y="787400"/>
                </a:lnTo>
                <a:lnTo>
                  <a:pt x="767515" y="800100"/>
                </a:lnTo>
                <a:lnTo>
                  <a:pt x="786312" y="800100"/>
                </a:lnTo>
                <a:lnTo>
                  <a:pt x="803672" y="812800"/>
                </a:lnTo>
                <a:lnTo>
                  <a:pt x="819303" y="812800"/>
                </a:lnTo>
                <a:lnTo>
                  <a:pt x="833375" y="825500"/>
                </a:lnTo>
                <a:lnTo>
                  <a:pt x="846059" y="838200"/>
                </a:lnTo>
                <a:lnTo>
                  <a:pt x="621846" y="927100"/>
                </a:lnTo>
                <a:lnTo>
                  <a:pt x="746133" y="927100"/>
                </a:lnTo>
                <a:lnTo>
                  <a:pt x="899073" y="876300"/>
                </a:lnTo>
                <a:lnTo>
                  <a:pt x="954904" y="876300"/>
                </a:lnTo>
                <a:lnTo>
                  <a:pt x="954904" y="825500"/>
                </a:lnTo>
                <a:lnTo>
                  <a:pt x="887031" y="825500"/>
                </a:lnTo>
                <a:lnTo>
                  <a:pt x="885115" y="812800"/>
                </a:lnTo>
                <a:lnTo>
                  <a:pt x="864445" y="787400"/>
                </a:lnTo>
                <a:lnTo>
                  <a:pt x="840579" y="774700"/>
                </a:lnTo>
                <a:close/>
              </a:path>
              <a:path w="1024889" h="1435100">
                <a:moveTo>
                  <a:pt x="713415" y="736600"/>
                </a:moveTo>
                <a:lnTo>
                  <a:pt x="575816" y="736600"/>
                </a:lnTo>
                <a:lnTo>
                  <a:pt x="512488" y="787400"/>
                </a:lnTo>
                <a:lnTo>
                  <a:pt x="446808" y="787400"/>
                </a:lnTo>
                <a:lnTo>
                  <a:pt x="474416" y="812800"/>
                </a:lnTo>
                <a:lnTo>
                  <a:pt x="428668" y="863600"/>
                </a:lnTo>
                <a:lnTo>
                  <a:pt x="500874" y="863600"/>
                </a:lnTo>
                <a:lnTo>
                  <a:pt x="513577" y="850900"/>
                </a:lnTo>
                <a:lnTo>
                  <a:pt x="584698" y="850900"/>
                </a:lnTo>
                <a:lnTo>
                  <a:pt x="550497" y="812800"/>
                </a:lnTo>
                <a:lnTo>
                  <a:pt x="567684" y="800100"/>
                </a:lnTo>
                <a:lnTo>
                  <a:pt x="584586" y="787400"/>
                </a:lnTo>
                <a:lnTo>
                  <a:pt x="603596" y="774700"/>
                </a:lnTo>
                <a:lnTo>
                  <a:pt x="627102" y="762000"/>
                </a:lnTo>
                <a:lnTo>
                  <a:pt x="813534" y="762000"/>
                </a:lnTo>
                <a:lnTo>
                  <a:pt x="783328" y="749300"/>
                </a:lnTo>
                <a:lnTo>
                  <a:pt x="748393" y="749300"/>
                </a:lnTo>
                <a:lnTo>
                  <a:pt x="713415" y="736600"/>
                </a:lnTo>
                <a:close/>
              </a:path>
              <a:path w="1024889" h="1435100">
                <a:moveTo>
                  <a:pt x="813534" y="762000"/>
                </a:moveTo>
                <a:lnTo>
                  <a:pt x="627102" y="762000"/>
                </a:lnTo>
                <a:lnTo>
                  <a:pt x="596098" y="863600"/>
                </a:lnTo>
                <a:lnTo>
                  <a:pt x="642879" y="863600"/>
                </a:lnTo>
                <a:lnTo>
                  <a:pt x="672326" y="774700"/>
                </a:lnTo>
                <a:lnTo>
                  <a:pt x="840579" y="774700"/>
                </a:lnTo>
                <a:lnTo>
                  <a:pt x="813534" y="762000"/>
                </a:lnTo>
                <a:close/>
              </a:path>
              <a:path w="1024889" h="1435100">
                <a:moveTo>
                  <a:pt x="449055" y="736600"/>
                </a:moveTo>
                <a:lnTo>
                  <a:pt x="300378" y="736600"/>
                </a:lnTo>
                <a:lnTo>
                  <a:pt x="271888" y="749300"/>
                </a:lnTo>
                <a:lnTo>
                  <a:pt x="236604" y="749300"/>
                </a:lnTo>
                <a:lnTo>
                  <a:pt x="203643" y="762000"/>
                </a:lnTo>
                <a:lnTo>
                  <a:pt x="173702" y="787400"/>
                </a:lnTo>
                <a:lnTo>
                  <a:pt x="147483" y="812800"/>
                </a:lnTo>
                <a:lnTo>
                  <a:pt x="142489" y="812800"/>
                </a:lnTo>
                <a:lnTo>
                  <a:pt x="137735" y="825500"/>
                </a:lnTo>
                <a:lnTo>
                  <a:pt x="193120" y="825500"/>
                </a:lnTo>
                <a:lnTo>
                  <a:pt x="209165" y="812800"/>
                </a:lnTo>
                <a:lnTo>
                  <a:pt x="226988" y="800100"/>
                </a:lnTo>
                <a:lnTo>
                  <a:pt x="246768" y="800100"/>
                </a:lnTo>
                <a:lnTo>
                  <a:pt x="272896" y="787400"/>
                </a:lnTo>
                <a:lnTo>
                  <a:pt x="325584" y="787400"/>
                </a:lnTo>
                <a:lnTo>
                  <a:pt x="352241" y="774700"/>
                </a:lnTo>
                <a:lnTo>
                  <a:pt x="496630" y="774700"/>
                </a:lnTo>
                <a:lnTo>
                  <a:pt x="449055" y="736600"/>
                </a:lnTo>
                <a:close/>
              </a:path>
              <a:path w="1024889" h="1435100">
                <a:moveTo>
                  <a:pt x="954904" y="800100"/>
                </a:moveTo>
                <a:lnTo>
                  <a:pt x="892141" y="825500"/>
                </a:lnTo>
                <a:lnTo>
                  <a:pt x="954904" y="825500"/>
                </a:lnTo>
                <a:lnTo>
                  <a:pt x="954904" y="800100"/>
                </a:lnTo>
                <a:close/>
              </a:path>
              <a:path w="1024889" h="1435100">
                <a:moveTo>
                  <a:pt x="496630" y="774700"/>
                </a:moveTo>
                <a:lnTo>
                  <a:pt x="417999" y="774700"/>
                </a:lnTo>
                <a:lnTo>
                  <a:pt x="432552" y="787400"/>
                </a:lnTo>
                <a:lnTo>
                  <a:pt x="512488" y="787400"/>
                </a:lnTo>
                <a:lnTo>
                  <a:pt x="496630" y="774700"/>
                </a:lnTo>
                <a:close/>
              </a:path>
              <a:path w="1024889" h="1435100">
                <a:moveTo>
                  <a:pt x="643479" y="723900"/>
                </a:moveTo>
                <a:lnTo>
                  <a:pt x="389361" y="723900"/>
                </a:lnTo>
                <a:lnTo>
                  <a:pt x="357167" y="736600"/>
                </a:lnTo>
                <a:lnTo>
                  <a:pt x="678431" y="736600"/>
                </a:lnTo>
                <a:lnTo>
                  <a:pt x="643479" y="723900"/>
                </a:lnTo>
                <a:close/>
              </a:path>
              <a:path w="1024889" h="1435100">
                <a:moveTo>
                  <a:pt x="632181" y="711200"/>
                </a:moveTo>
                <a:lnTo>
                  <a:pt x="395989" y="711200"/>
                </a:lnTo>
                <a:lnTo>
                  <a:pt x="395078" y="723900"/>
                </a:lnTo>
                <a:lnTo>
                  <a:pt x="628757" y="723900"/>
                </a:lnTo>
                <a:lnTo>
                  <a:pt x="632181" y="711200"/>
                </a:lnTo>
                <a:close/>
              </a:path>
              <a:path w="1024889" h="1435100">
                <a:moveTo>
                  <a:pt x="527236" y="0"/>
                </a:moveTo>
                <a:lnTo>
                  <a:pt x="478038" y="0"/>
                </a:lnTo>
                <a:lnTo>
                  <a:pt x="426595" y="12700"/>
                </a:lnTo>
                <a:lnTo>
                  <a:pt x="381572" y="25400"/>
                </a:lnTo>
                <a:lnTo>
                  <a:pt x="340526" y="38100"/>
                </a:lnTo>
                <a:lnTo>
                  <a:pt x="304040" y="76200"/>
                </a:lnTo>
                <a:lnTo>
                  <a:pt x="272699" y="101600"/>
                </a:lnTo>
                <a:lnTo>
                  <a:pt x="247087" y="139700"/>
                </a:lnTo>
                <a:lnTo>
                  <a:pt x="227788" y="190500"/>
                </a:lnTo>
                <a:lnTo>
                  <a:pt x="215386" y="228600"/>
                </a:lnTo>
                <a:lnTo>
                  <a:pt x="210466" y="279400"/>
                </a:lnTo>
                <a:lnTo>
                  <a:pt x="209842" y="317500"/>
                </a:lnTo>
                <a:lnTo>
                  <a:pt x="209745" y="381000"/>
                </a:lnTo>
                <a:lnTo>
                  <a:pt x="209862" y="419100"/>
                </a:lnTo>
                <a:lnTo>
                  <a:pt x="210110" y="457200"/>
                </a:lnTo>
                <a:lnTo>
                  <a:pt x="214443" y="495300"/>
                </a:lnTo>
                <a:lnTo>
                  <a:pt x="247353" y="533400"/>
                </a:lnTo>
                <a:lnTo>
                  <a:pt x="275417" y="546100"/>
                </a:lnTo>
                <a:lnTo>
                  <a:pt x="279532" y="558800"/>
                </a:lnTo>
                <a:lnTo>
                  <a:pt x="285584" y="558800"/>
                </a:lnTo>
                <a:lnTo>
                  <a:pt x="300666" y="609600"/>
                </a:lnTo>
                <a:lnTo>
                  <a:pt x="323034" y="647700"/>
                </a:lnTo>
                <a:lnTo>
                  <a:pt x="352630" y="673100"/>
                </a:lnTo>
                <a:lnTo>
                  <a:pt x="389392" y="711200"/>
                </a:lnTo>
                <a:lnTo>
                  <a:pt x="639165" y="711200"/>
                </a:lnTo>
                <a:lnTo>
                  <a:pt x="650712" y="698500"/>
                </a:lnTo>
                <a:lnTo>
                  <a:pt x="493263" y="698500"/>
                </a:lnTo>
                <a:lnTo>
                  <a:pt x="448259" y="685800"/>
                </a:lnTo>
                <a:lnTo>
                  <a:pt x="407089" y="660400"/>
                </a:lnTo>
                <a:lnTo>
                  <a:pt x="372066" y="635000"/>
                </a:lnTo>
                <a:lnTo>
                  <a:pt x="345501" y="596900"/>
                </a:lnTo>
                <a:lnTo>
                  <a:pt x="329708" y="546100"/>
                </a:lnTo>
                <a:lnTo>
                  <a:pt x="328326" y="533400"/>
                </a:lnTo>
                <a:lnTo>
                  <a:pt x="326881" y="533400"/>
                </a:lnTo>
                <a:lnTo>
                  <a:pt x="326709" y="495300"/>
                </a:lnTo>
                <a:lnTo>
                  <a:pt x="278516" y="495300"/>
                </a:lnTo>
                <a:lnTo>
                  <a:pt x="263741" y="482600"/>
                </a:lnTo>
                <a:lnTo>
                  <a:pt x="257462" y="469900"/>
                </a:lnTo>
                <a:lnTo>
                  <a:pt x="261709" y="444500"/>
                </a:lnTo>
                <a:lnTo>
                  <a:pt x="278516" y="431800"/>
                </a:lnTo>
                <a:lnTo>
                  <a:pt x="326692" y="431800"/>
                </a:lnTo>
                <a:lnTo>
                  <a:pt x="326713" y="393700"/>
                </a:lnTo>
                <a:lnTo>
                  <a:pt x="372438" y="381000"/>
                </a:lnTo>
                <a:lnTo>
                  <a:pt x="257773" y="381000"/>
                </a:lnTo>
                <a:lnTo>
                  <a:pt x="256861" y="317500"/>
                </a:lnTo>
                <a:lnTo>
                  <a:pt x="258297" y="266700"/>
                </a:lnTo>
                <a:lnTo>
                  <a:pt x="267025" y="215900"/>
                </a:lnTo>
                <a:lnTo>
                  <a:pt x="284507" y="165100"/>
                </a:lnTo>
                <a:lnTo>
                  <a:pt x="310566" y="127000"/>
                </a:lnTo>
                <a:lnTo>
                  <a:pt x="345022" y="101600"/>
                </a:lnTo>
                <a:lnTo>
                  <a:pt x="387696" y="76200"/>
                </a:lnTo>
                <a:lnTo>
                  <a:pt x="436282" y="50800"/>
                </a:lnTo>
                <a:lnTo>
                  <a:pt x="485685" y="38100"/>
                </a:lnTo>
                <a:lnTo>
                  <a:pt x="640105" y="38100"/>
                </a:lnTo>
                <a:lnTo>
                  <a:pt x="618884" y="25400"/>
                </a:lnTo>
                <a:lnTo>
                  <a:pt x="574186" y="12700"/>
                </a:lnTo>
                <a:lnTo>
                  <a:pt x="527236" y="0"/>
                </a:lnTo>
                <a:close/>
              </a:path>
              <a:path w="1024889" h="1435100">
                <a:moveTo>
                  <a:pt x="577924" y="317500"/>
                </a:moveTo>
                <a:lnTo>
                  <a:pt x="487295" y="317500"/>
                </a:lnTo>
                <a:lnTo>
                  <a:pt x="523526" y="342900"/>
                </a:lnTo>
                <a:lnTo>
                  <a:pt x="562825" y="368300"/>
                </a:lnTo>
                <a:lnTo>
                  <a:pt x="605231" y="381000"/>
                </a:lnTo>
                <a:lnTo>
                  <a:pt x="650782" y="393700"/>
                </a:lnTo>
                <a:lnTo>
                  <a:pt x="699519" y="393700"/>
                </a:lnTo>
                <a:lnTo>
                  <a:pt x="698483" y="444500"/>
                </a:lnTo>
                <a:lnTo>
                  <a:pt x="699427" y="482600"/>
                </a:lnTo>
                <a:lnTo>
                  <a:pt x="697422" y="533400"/>
                </a:lnTo>
                <a:lnTo>
                  <a:pt x="687540" y="571500"/>
                </a:lnTo>
                <a:lnTo>
                  <a:pt x="664890" y="622300"/>
                </a:lnTo>
                <a:lnTo>
                  <a:pt x="632610" y="647700"/>
                </a:lnTo>
                <a:lnTo>
                  <a:pt x="592229" y="673100"/>
                </a:lnTo>
                <a:lnTo>
                  <a:pt x="545271" y="698500"/>
                </a:lnTo>
                <a:lnTo>
                  <a:pt x="650712" y="698500"/>
                </a:lnTo>
                <a:lnTo>
                  <a:pt x="673807" y="673100"/>
                </a:lnTo>
                <a:lnTo>
                  <a:pt x="701932" y="647700"/>
                </a:lnTo>
                <a:lnTo>
                  <a:pt x="723375" y="609600"/>
                </a:lnTo>
                <a:lnTo>
                  <a:pt x="737968" y="571500"/>
                </a:lnTo>
                <a:lnTo>
                  <a:pt x="740104" y="558800"/>
                </a:lnTo>
                <a:lnTo>
                  <a:pt x="744209" y="558800"/>
                </a:lnTo>
                <a:lnTo>
                  <a:pt x="752104" y="546100"/>
                </a:lnTo>
                <a:lnTo>
                  <a:pt x="777223" y="533400"/>
                </a:lnTo>
                <a:lnTo>
                  <a:pt x="796878" y="520700"/>
                </a:lnTo>
                <a:lnTo>
                  <a:pt x="809734" y="495300"/>
                </a:lnTo>
                <a:lnTo>
                  <a:pt x="746585" y="495300"/>
                </a:lnTo>
                <a:lnTo>
                  <a:pt x="746585" y="431800"/>
                </a:lnTo>
                <a:lnTo>
                  <a:pt x="814767" y="431800"/>
                </a:lnTo>
                <a:lnTo>
                  <a:pt x="815145" y="381000"/>
                </a:lnTo>
                <a:lnTo>
                  <a:pt x="754849" y="381000"/>
                </a:lnTo>
                <a:lnTo>
                  <a:pt x="747398" y="368300"/>
                </a:lnTo>
                <a:lnTo>
                  <a:pt x="744755" y="355600"/>
                </a:lnTo>
                <a:lnTo>
                  <a:pt x="745465" y="342900"/>
                </a:lnTo>
                <a:lnTo>
                  <a:pt x="609855" y="342900"/>
                </a:lnTo>
                <a:lnTo>
                  <a:pt x="577924" y="317500"/>
                </a:lnTo>
                <a:close/>
              </a:path>
              <a:path w="1024889" h="1435100">
                <a:moveTo>
                  <a:pt x="326692" y="431800"/>
                </a:moveTo>
                <a:lnTo>
                  <a:pt x="278516" y="431800"/>
                </a:lnTo>
                <a:lnTo>
                  <a:pt x="278516" y="495300"/>
                </a:lnTo>
                <a:lnTo>
                  <a:pt x="326709" y="495300"/>
                </a:lnTo>
                <a:lnTo>
                  <a:pt x="326692" y="431800"/>
                </a:lnTo>
                <a:close/>
              </a:path>
              <a:path w="1024889" h="1435100">
                <a:moveTo>
                  <a:pt x="814767" y="431800"/>
                </a:moveTo>
                <a:lnTo>
                  <a:pt x="746585" y="431800"/>
                </a:lnTo>
                <a:lnTo>
                  <a:pt x="762426" y="444500"/>
                </a:lnTo>
                <a:lnTo>
                  <a:pt x="767553" y="469900"/>
                </a:lnTo>
                <a:lnTo>
                  <a:pt x="762197" y="482600"/>
                </a:lnTo>
                <a:lnTo>
                  <a:pt x="746585" y="495300"/>
                </a:lnTo>
                <a:lnTo>
                  <a:pt x="809734" y="495300"/>
                </a:lnTo>
                <a:lnTo>
                  <a:pt x="814458" y="469900"/>
                </a:lnTo>
                <a:lnTo>
                  <a:pt x="814767" y="431800"/>
                </a:lnTo>
                <a:close/>
              </a:path>
              <a:path w="1024889" h="1435100">
                <a:moveTo>
                  <a:pt x="491358" y="241300"/>
                </a:moveTo>
                <a:lnTo>
                  <a:pt x="470450" y="266700"/>
                </a:lnTo>
                <a:lnTo>
                  <a:pt x="460286" y="266700"/>
                </a:lnTo>
                <a:lnTo>
                  <a:pt x="450249" y="279400"/>
                </a:lnTo>
                <a:lnTo>
                  <a:pt x="416829" y="317500"/>
                </a:lnTo>
                <a:lnTo>
                  <a:pt x="379946" y="330200"/>
                </a:lnTo>
                <a:lnTo>
                  <a:pt x="339677" y="342900"/>
                </a:lnTo>
                <a:lnTo>
                  <a:pt x="279375" y="342900"/>
                </a:lnTo>
                <a:lnTo>
                  <a:pt x="280156" y="355600"/>
                </a:lnTo>
                <a:lnTo>
                  <a:pt x="277640" y="368300"/>
                </a:lnTo>
                <a:lnTo>
                  <a:pt x="270591" y="381000"/>
                </a:lnTo>
                <a:lnTo>
                  <a:pt x="372438" y="381000"/>
                </a:lnTo>
                <a:lnTo>
                  <a:pt x="414296" y="368300"/>
                </a:lnTo>
                <a:lnTo>
                  <a:pt x="452508" y="342900"/>
                </a:lnTo>
                <a:lnTo>
                  <a:pt x="487295" y="317500"/>
                </a:lnTo>
                <a:lnTo>
                  <a:pt x="577924" y="317500"/>
                </a:lnTo>
                <a:lnTo>
                  <a:pt x="548330" y="304800"/>
                </a:lnTo>
                <a:lnTo>
                  <a:pt x="536451" y="292100"/>
                </a:lnTo>
                <a:lnTo>
                  <a:pt x="525298" y="279400"/>
                </a:lnTo>
                <a:lnTo>
                  <a:pt x="503640" y="254000"/>
                </a:lnTo>
                <a:lnTo>
                  <a:pt x="496237" y="254000"/>
                </a:lnTo>
                <a:lnTo>
                  <a:pt x="491358" y="241300"/>
                </a:lnTo>
                <a:close/>
              </a:path>
              <a:path w="1024889" h="1435100">
                <a:moveTo>
                  <a:pt x="640105" y="38100"/>
                </a:moveTo>
                <a:lnTo>
                  <a:pt x="485685" y="38100"/>
                </a:lnTo>
                <a:lnTo>
                  <a:pt x="582423" y="63500"/>
                </a:lnTo>
                <a:lnTo>
                  <a:pt x="627495" y="88900"/>
                </a:lnTo>
                <a:lnTo>
                  <a:pt x="668860" y="114300"/>
                </a:lnTo>
                <a:lnTo>
                  <a:pt x="677160" y="127000"/>
                </a:lnTo>
                <a:lnTo>
                  <a:pt x="685907" y="127000"/>
                </a:lnTo>
                <a:lnTo>
                  <a:pt x="695329" y="139700"/>
                </a:lnTo>
                <a:lnTo>
                  <a:pt x="705655" y="139700"/>
                </a:lnTo>
                <a:lnTo>
                  <a:pt x="732285" y="152400"/>
                </a:lnTo>
                <a:lnTo>
                  <a:pt x="751576" y="177800"/>
                </a:lnTo>
                <a:lnTo>
                  <a:pt x="763542" y="203200"/>
                </a:lnTo>
                <a:lnTo>
                  <a:pt x="768197" y="228600"/>
                </a:lnTo>
                <a:lnTo>
                  <a:pt x="768913" y="266700"/>
                </a:lnTo>
                <a:lnTo>
                  <a:pt x="768886" y="317500"/>
                </a:lnTo>
                <a:lnTo>
                  <a:pt x="768726" y="342900"/>
                </a:lnTo>
                <a:lnTo>
                  <a:pt x="768564" y="381000"/>
                </a:lnTo>
                <a:lnTo>
                  <a:pt x="815145" y="381000"/>
                </a:lnTo>
                <a:lnTo>
                  <a:pt x="815264" y="355600"/>
                </a:lnTo>
                <a:lnTo>
                  <a:pt x="815228" y="304800"/>
                </a:lnTo>
                <a:lnTo>
                  <a:pt x="813955" y="228600"/>
                </a:lnTo>
                <a:lnTo>
                  <a:pt x="807000" y="177800"/>
                </a:lnTo>
                <a:lnTo>
                  <a:pt x="761646" y="114300"/>
                </a:lnTo>
                <a:lnTo>
                  <a:pt x="724670" y="101600"/>
                </a:lnTo>
                <a:lnTo>
                  <a:pt x="718467" y="101600"/>
                </a:lnTo>
                <a:lnTo>
                  <a:pt x="712433" y="88900"/>
                </a:lnTo>
                <a:lnTo>
                  <a:pt x="701508" y="88900"/>
                </a:lnTo>
                <a:lnTo>
                  <a:pt x="661326" y="50800"/>
                </a:lnTo>
                <a:lnTo>
                  <a:pt x="640105" y="38100"/>
                </a:lnTo>
                <a:close/>
              </a:path>
            </a:pathLst>
          </a:custGeom>
          <a:solidFill>
            <a:srgbClr val="00B0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136287" y="3912732"/>
            <a:ext cx="763270" cy="1473200"/>
          </a:xfrm>
          <a:custGeom>
            <a:avLst/>
            <a:gdLst/>
            <a:ahLst/>
            <a:cxnLst/>
            <a:rect l="l" t="t" r="r" b="b"/>
            <a:pathLst>
              <a:path w="763270" h="1473200">
                <a:moveTo>
                  <a:pt x="748762" y="1460500"/>
                </a:moveTo>
                <a:lnTo>
                  <a:pt x="20378" y="1460500"/>
                </a:lnTo>
                <a:lnTo>
                  <a:pt x="25436" y="1473200"/>
                </a:lnTo>
                <a:lnTo>
                  <a:pt x="743686" y="1473200"/>
                </a:lnTo>
                <a:lnTo>
                  <a:pt x="748762" y="1460500"/>
                </a:lnTo>
                <a:close/>
              </a:path>
              <a:path w="763270" h="1473200">
                <a:moveTo>
                  <a:pt x="365649" y="0"/>
                </a:moveTo>
                <a:lnTo>
                  <a:pt x="285706" y="0"/>
                </a:lnTo>
                <a:lnTo>
                  <a:pt x="262150" y="25400"/>
                </a:lnTo>
                <a:lnTo>
                  <a:pt x="246260" y="50800"/>
                </a:lnTo>
                <a:lnTo>
                  <a:pt x="240432" y="76200"/>
                </a:lnTo>
                <a:lnTo>
                  <a:pt x="182758" y="76200"/>
                </a:lnTo>
                <a:lnTo>
                  <a:pt x="144711" y="88900"/>
                </a:lnTo>
                <a:lnTo>
                  <a:pt x="113603" y="101600"/>
                </a:lnTo>
                <a:lnTo>
                  <a:pt x="92611" y="139700"/>
                </a:lnTo>
                <a:lnTo>
                  <a:pt x="84908" y="177800"/>
                </a:lnTo>
                <a:lnTo>
                  <a:pt x="84908" y="457200"/>
                </a:lnTo>
                <a:lnTo>
                  <a:pt x="51794" y="469900"/>
                </a:lnTo>
                <a:lnTo>
                  <a:pt x="24812" y="495300"/>
                </a:lnTo>
                <a:lnTo>
                  <a:pt x="6651" y="520700"/>
                </a:lnTo>
                <a:lnTo>
                  <a:pt x="0" y="546100"/>
                </a:lnTo>
                <a:lnTo>
                  <a:pt x="0" y="584200"/>
                </a:lnTo>
                <a:lnTo>
                  <a:pt x="6877" y="609600"/>
                </a:lnTo>
                <a:lnTo>
                  <a:pt x="25619" y="647700"/>
                </a:lnTo>
                <a:lnTo>
                  <a:pt x="53388" y="660400"/>
                </a:lnTo>
                <a:lnTo>
                  <a:pt x="87348" y="673100"/>
                </a:lnTo>
                <a:lnTo>
                  <a:pt x="98103" y="723900"/>
                </a:lnTo>
                <a:lnTo>
                  <a:pt x="116794" y="762000"/>
                </a:lnTo>
                <a:lnTo>
                  <a:pt x="142643" y="800100"/>
                </a:lnTo>
                <a:lnTo>
                  <a:pt x="174871" y="838200"/>
                </a:lnTo>
                <a:lnTo>
                  <a:pt x="212700" y="876300"/>
                </a:lnTo>
                <a:lnTo>
                  <a:pt x="255353" y="901700"/>
                </a:lnTo>
                <a:lnTo>
                  <a:pt x="255353" y="927100"/>
                </a:lnTo>
                <a:lnTo>
                  <a:pt x="240600" y="939800"/>
                </a:lnTo>
                <a:lnTo>
                  <a:pt x="212087" y="939800"/>
                </a:lnTo>
                <a:lnTo>
                  <a:pt x="167756" y="952500"/>
                </a:lnTo>
                <a:lnTo>
                  <a:pt x="127034" y="965200"/>
                </a:lnTo>
                <a:lnTo>
                  <a:pt x="91091" y="990600"/>
                </a:lnTo>
                <a:lnTo>
                  <a:pt x="61098" y="1016000"/>
                </a:lnTo>
                <a:lnTo>
                  <a:pt x="38225" y="1054100"/>
                </a:lnTo>
                <a:lnTo>
                  <a:pt x="23643" y="1092200"/>
                </a:lnTo>
                <a:lnTo>
                  <a:pt x="18522" y="1143000"/>
                </a:lnTo>
                <a:lnTo>
                  <a:pt x="18522" y="1460500"/>
                </a:lnTo>
                <a:lnTo>
                  <a:pt x="750626" y="1460500"/>
                </a:lnTo>
                <a:lnTo>
                  <a:pt x="750626" y="1435100"/>
                </a:lnTo>
                <a:lnTo>
                  <a:pt x="65799" y="1435100"/>
                </a:lnTo>
                <a:lnTo>
                  <a:pt x="65799" y="1143000"/>
                </a:lnTo>
                <a:lnTo>
                  <a:pt x="72715" y="1092200"/>
                </a:lnTo>
                <a:lnTo>
                  <a:pt x="92030" y="1054100"/>
                </a:lnTo>
                <a:lnTo>
                  <a:pt x="121593" y="1028700"/>
                </a:lnTo>
                <a:lnTo>
                  <a:pt x="159250" y="1003300"/>
                </a:lnTo>
                <a:lnTo>
                  <a:pt x="202852" y="990600"/>
                </a:lnTo>
                <a:lnTo>
                  <a:pt x="302629" y="990600"/>
                </a:lnTo>
                <a:lnTo>
                  <a:pt x="302629" y="914400"/>
                </a:lnTo>
                <a:lnTo>
                  <a:pt x="507408" y="914400"/>
                </a:lnTo>
                <a:lnTo>
                  <a:pt x="507408" y="901700"/>
                </a:lnTo>
                <a:lnTo>
                  <a:pt x="528395" y="889000"/>
                </a:lnTo>
                <a:lnTo>
                  <a:pt x="548523" y="876300"/>
                </a:lnTo>
                <a:lnTo>
                  <a:pt x="333394" y="876300"/>
                </a:lnTo>
                <a:lnTo>
                  <a:pt x="310492" y="863600"/>
                </a:lnTo>
                <a:lnTo>
                  <a:pt x="287645" y="863600"/>
                </a:lnTo>
                <a:lnTo>
                  <a:pt x="246007" y="838200"/>
                </a:lnTo>
                <a:lnTo>
                  <a:pt x="209683" y="812800"/>
                </a:lnTo>
                <a:lnTo>
                  <a:pt x="179255" y="774700"/>
                </a:lnTo>
                <a:lnTo>
                  <a:pt x="155645" y="736600"/>
                </a:lnTo>
                <a:lnTo>
                  <a:pt x="139779" y="685800"/>
                </a:lnTo>
                <a:lnTo>
                  <a:pt x="132582" y="647700"/>
                </a:lnTo>
                <a:lnTo>
                  <a:pt x="130391" y="635000"/>
                </a:lnTo>
                <a:lnTo>
                  <a:pt x="125250" y="622300"/>
                </a:lnTo>
                <a:lnTo>
                  <a:pt x="71746" y="622300"/>
                </a:lnTo>
                <a:lnTo>
                  <a:pt x="59006" y="609600"/>
                </a:lnTo>
                <a:lnTo>
                  <a:pt x="50415" y="596900"/>
                </a:lnTo>
                <a:lnTo>
                  <a:pt x="47265" y="584200"/>
                </a:lnTo>
                <a:lnTo>
                  <a:pt x="47265" y="546100"/>
                </a:lnTo>
                <a:lnTo>
                  <a:pt x="50415" y="533400"/>
                </a:lnTo>
                <a:lnTo>
                  <a:pt x="59006" y="520700"/>
                </a:lnTo>
                <a:lnTo>
                  <a:pt x="71746" y="508000"/>
                </a:lnTo>
                <a:lnTo>
                  <a:pt x="125263" y="508000"/>
                </a:lnTo>
                <a:lnTo>
                  <a:pt x="130327" y="495300"/>
                </a:lnTo>
                <a:lnTo>
                  <a:pt x="132184" y="482600"/>
                </a:lnTo>
                <a:lnTo>
                  <a:pt x="132184" y="368300"/>
                </a:lnTo>
                <a:lnTo>
                  <a:pt x="209871" y="368300"/>
                </a:lnTo>
                <a:lnTo>
                  <a:pt x="230462" y="355600"/>
                </a:lnTo>
                <a:lnTo>
                  <a:pt x="247557" y="342900"/>
                </a:lnTo>
                <a:lnTo>
                  <a:pt x="259939" y="317500"/>
                </a:lnTo>
                <a:lnTo>
                  <a:pt x="132236" y="317500"/>
                </a:lnTo>
                <a:lnTo>
                  <a:pt x="132236" y="177800"/>
                </a:lnTo>
                <a:lnTo>
                  <a:pt x="136211" y="152400"/>
                </a:lnTo>
                <a:lnTo>
                  <a:pt x="147045" y="139700"/>
                </a:lnTo>
                <a:lnTo>
                  <a:pt x="163105" y="127000"/>
                </a:lnTo>
                <a:lnTo>
                  <a:pt x="273272" y="127000"/>
                </a:lnTo>
                <a:lnTo>
                  <a:pt x="280787" y="114300"/>
                </a:lnTo>
                <a:lnTo>
                  <a:pt x="285851" y="114300"/>
                </a:lnTo>
                <a:lnTo>
                  <a:pt x="287708" y="101600"/>
                </a:lnTo>
                <a:lnTo>
                  <a:pt x="287708" y="76200"/>
                </a:lnTo>
                <a:lnTo>
                  <a:pt x="289818" y="63500"/>
                </a:lnTo>
                <a:lnTo>
                  <a:pt x="295569" y="50800"/>
                </a:lnTo>
                <a:lnTo>
                  <a:pt x="365649" y="50800"/>
                </a:lnTo>
                <a:lnTo>
                  <a:pt x="373179" y="38100"/>
                </a:lnTo>
                <a:lnTo>
                  <a:pt x="378247" y="38100"/>
                </a:lnTo>
                <a:lnTo>
                  <a:pt x="380103" y="25400"/>
                </a:lnTo>
                <a:lnTo>
                  <a:pt x="378247" y="12700"/>
                </a:lnTo>
                <a:lnTo>
                  <a:pt x="373179" y="12700"/>
                </a:lnTo>
                <a:lnTo>
                  <a:pt x="365649" y="0"/>
                </a:lnTo>
                <a:close/>
              </a:path>
              <a:path w="763270" h="1473200">
                <a:moveTo>
                  <a:pt x="178055" y="1257300"/>
                </a:moveTo>
                <a:lnTo>
                  <a:pt x="134500" y="1257300"/>
                </a:lnTo>
                <a:lnTo>
                  <a:pt x="132645" y="1270000"/>
                </a:lnTo>
                <a:lnTo>
                  <a:pt x="132645" y="1435100"/>
                </a:lnTo>
                <a:lnTo>
                  <a:pt x="179910" y="1435100"/>
                </a:lnTo>
                <a:lnTo>
                  <a:pt x="179910" y="1270000"/>
                </a:lnTo>
                <a:lnTo>
                  <a:pt x="178055" y="1257300"/>
                </a:lnTo>
                <a:close/>
              </a:path>
              <a:path w="763270" h="1473200">
                <a:moveTo>
                  <a:pt x="634596" y="1257300"/>
                </a:moveTo>
                <a:lnTo>
                  <a:pt x="591032" y="1257300"/>
                </a:lnTo>
                <a:lnTo>
                  <a:pt x="589175" y="1270000"/>
                </a:lnTo>
                <a:lnTo>
                  <a:pt x="589175" y="1435100"/>
                </a:lnTo>
                <a:lnTo>
                  <a:pt x="636451" y="1435100"/>
                </a:lnTo>
                <a:lnTo>
                  <a:pt x="636451" y="1270000"/>
                </a:lnTo>
                <a:lnTo>
                  <a:pt x="634596" y="1257300"/>
                </a:lnTo>
                <a:close/>
              </a:path>
              <a:path w="763270" h="1473200">
                <a:moveTo>
                  <a:pt x="507408" y="914400"/>
                </a:moveTo>
                <a:lnTo>
                  <a:pt x="460132" y="914400"/>
                </a:lnTo>
                <a:lnTo>
                  <a:pt x="460132" y="990600"/>
                </a:lnTo>
                <a:lnTo>
                  <a:pt x="559731" y="990600"/>
                </a:lnTo>
                <a:lnTo>
                  <a:pt x="605177" y="1003300"/>
                </a:lnTo>
                <a:lnTo>
                  <a:pt x="644609" y="1016000"/>
                </a:lnTo>
                <a:lnTo>
                  <a:pt x="675679" y="1054100"/>
                </a:lnTo>
                <a:lnTo>
                  <a:pt x="696041" y="1092200"/>
                </a:lnTo>
                <a:lnTo>
                  <a:pt x="703350" y="1143000"/>
                </a:lnTo>
                <a:lnTo>
                  <a:pt x="703350" y="1435100"/>
                </a:lnTo>
                <a:lnTo>
                  <a:pt x="750626" y="1435100"/>
                </a:lnTo>
                <a:lnTo>
                  <a:pt x="750626" y="1143000"/>
                </a:lnTo>
                <a:lnTo>
                  <a:pt x="745502" y="1092200"/>
                </a:lnTo>
                <a:lnTo>
                  <a:pt x="730914" y="1054100"/>
                </a:lnTo>
                <a:lnTo>
                  <a:pt x="708034" y="1016000"/>
                </a:lnTo>
                <a:lnTo>
                  <a:pt x="678036" y="990600"/>
                </a:lnTo>
                <a:lnTo>
                  <a:pt x="642092" y="965200"/>
                </a:lnTo>
                <a:lnTo>
                  <a:pt x="601376" y="952500"/>
                </a:lnTo>
                <a:lnTo>
                  <a:pt x="557061" y="939800"/>
                </a:lnTo>
                <a:lnTo>
                  <a:pt x="522099" y="939800"/>
                </a:lnTo>
                <a:lnTo>
                  <a:pt x="507408" y="927100"/>
                </a:lnTo>
                <a:lnTo>
                  <a:pt x="507408" y="914400"/>
                </a:lnTo>
                <a:close/>
              </a:path>
              <a:path w="763270" h="1473200">
                <a:moveTo>
                  <a:pt x="156277" y="1244600"/>
                </a:moveTo>
                <a:lnTo>
                  <a:pt x="147072" y="1257300"/>
                </a:lnTo>
                <a:lnTo>
                  <a:pt x="165483" y="1257300"/>
                </a:lnTo>
                <a:lnTo>
                  <a:pt x="156277" y="1244600"/>
                </a:lnTo>
                <a:close/>
              </a:path>
              <a:path w="763270" h="1473200">
                <a:moveTo>
                  <a:pt x="612819" y="1244600"/>
                </a:moveTo>
                <a:lnTo>
                  <a:pt x="603611" y="1257300"/>
                </a:lnTo>
                <a:lnTo>
                  <a:pt x="622024" y="1257300"/>
                </a:lnTo>
                <a:lnTo>
                  <a:pt x="612819" y="1244600"/>
                </a:lnTo>
                <a:close/>
              </a:path>
              <a:path w="763270" h="1473200">
                <a:moveTo>
                  <a:pt x="302692" y="990600"/>
                </a:moveTo>
                <a:lnTo>
                  <a:pt x="202852" y="990600"/>
                </a:lnTo>
                <a:lnTo>
                  <a:pt x="194872" y="1003300"/>
                </a:lnTo>
                <a:lnTo>
                  <a:pt x="189732" y="1016000"/>
                </a:lnTo>
                <a:lnTo>
                  <a:pt x="187553" y="1041400"/>
                </a:lnTo>
                <a:lnTo>
                  <a:pt x="188454" y="1054100"/>
                </a:lnTo>
                <a:lnTo>
                  <a:pt x="209941" y="1193800"/>
                </a:lnTo>
                <a:lnTo>
                  <a:pt x="212471" y="1206500"/>
                </a:lnTo>
                <a:lnTo>
                  <a:pt x="217100" y="1219200"/>
                </a:lnTo>
                <a:lnTo>
                  <a:pt x="223579" y="1219200"/>
                </a:lnTo>
                <a:lnTo>
                  <a:pt x="231657" y="1231900"/>
                </a:lnTo>
                <a:lnTo>
                  <a:pt x="259282" y="1231900"/>
                </a:lnTo>
                <a:lnTo>
                  <a:pt x="267960" y="1219200"/>
                </a:lnTo>
                <a:lnTo>
                  <a:pt x="336012" y="1181100"/>
                </a:lnTo>
                <a:lnTo>
                  <a:pt x="254662" y="1181100"/>
                </a:lnTo>
                <a:lnTo>
                  <a:pt x="235259" y="1054100"/>
                </a:lnTo>
                <a:lnTo>
                  <a:pt x="234857" y="1041400"/>
                </a:lnTo>
                <a:lnTo>
                  <a:pt x="236212" y="1028700"/>
                </a:lnTo>
                <a:lnTo>
                  <a:pt x="239256" y="1028700"/>
                </a:lnTo>
                <a:lnTo>
                  <a:pt x="243919" y="1016000"/>
                </a:lnTo>
                <a:lnTo>
                  <a:pt x="255824" y="1003300"/>
                </a:lnTo>
                <a:lnTo>
                  <a:pt x="312470" y="1003300"/>
                </a:lnTo>
                <a:lnTo>
                  <a:pt x="302692" y="990600"/>
                </a:lnTo>
                <a:close/>
              </a:path>
              <a:path w="763270" h="1473200">
                <a:moveTo>
                  <a:pt x="472037" y="1155700"/>
                </a:moveTo>
                <a:lnTo>
                  <a:pt x="381381" y="1155700"/>
                </a:lnTo>
                <a:lnTo>
                  <a:pt x="494864" y="1219200"/>
                </a:lnTo>
                <a:lnTo>
                  <a:pt x="501073" y="1231900"/>
                </a:lnTo>
                <a:lnTo>
                  <a:pt x="531041" y="1231900"/>
                </a:lnTo>
                <a:lnTo>
                  <a:pt x="539122" y="1219200"/>
                </a:lnTo>
                <a:lnTo>
                  <a:pt x="545610" y="1219200"/>
                </a:lnTo>
                <a:lnTo>
                  <a:pt x="550258" y="1206500"/>
                </a:lnTo>
                <a:lnTo>
                  <a:pt x="552820" y="1193800"/>
                </a:lnTo>
                <a:lnTo>
                  <a:pt x="554774" y="1181100"/>
                </a:lnTo>
                <a:lnTo>
                  <a:pt x="508162" y="1181100"/>
                </a:lnTo>
                <a:lnTo>
                  <a:pt x="472037" y="1155700"/>
                </a:lnTo>
                <a:close/>
              </a:path>
              <a:path w="763270" h="1473200">
                <a:moveTo>
                  <a:pt x="417851" y="1117600"/>
                </a:moveTo>
                <a:lnTo>
                  <a:pt x="344963" y="1117600"/>
                </a:lnTo>
                <a:lnTo>
                  <a:pt x="254662" y="1181100"/>
                </a:lnTo>
                <a:lnTo>
                  <a:pt x="336012" y="1181100"/>
                </a:lnTo>
                <a:lnTo>
                  <a:pt x="381381" y="1155700"/>
                </a:lnTo>
                <a:lnTo>
                  <a:pt x="472037" y="1155700"/>
                </a:lnTo>
                <a:lnTo>
                  <a:pt x="417851" y="1117600"/>
                </a:lnTo>
                <a:close/>
              </a:path>
              <a:path w="763270" h="1473200">
                <a:moveTo>
                  <a:pt x="567801" y="1003300"/>
                </a:moveTo>
                <a:lnTo>
                  <a:pt x="507000" y="1003300"/>
                </a:lnTo>
                <a:lnTo>
                  <a:pt x="518842" y="1016000"/>
                </a:lnTo>
                <a:lnTo>
                  <a:pt x="523515" y="1028700"/>
                </a:lnTo>
                <a:lnTo>
                  <a:pt x="526580" y="1028700"/>
                </a:lnTo>
                <a:lnTo>
                  <a:pt x="527957" y="1041400"/>
                </a:lnTo>
                <a:lnTo>
                  <a:pt x="527565" y="1054100"/>
                </a:lnTo>
                <a:lnTo>
                  <a:pt x="508162" y="1181100"/>
                </a:lnTo>
                <a:lnTo>
                  <a:pt x="554774" y="1181100"/>
                </a:lnTo>
                <a:lnTo>
                  <a:pt x="574307" y="1054100"/>
                </a:lnTo>
                <a:lnTo>
                  <a:pt x="575224" y="1041400"/>
                </a:lnTo>
                <a:lnTo>
                  <a:pt x="573011" y="1016000"/>
                </a:lnTo>
                <a:lnTo>
                  <a:pt x="567801" y="1003300"/>
                </a:lnTo>
                <a:close/>
              </a:path>
              <a:path w="763270" h="1473200">
                <a:moveTo>
                  <a:pt x="312470" y="1003300"/>
                </a:moveTo>
                <a:lnTo>
                  <a:pt x="257112" y="1003300"/>
                </a:lnTo>
                <a:lnTo>
                  <a:pt x="259299" y="1016000"/>
                </a:lnTo>
                <a:lnTo>
                  <a:pt x="262349" y="1016000"/>
                </a:lnTo>
                <a:lnTo>
                  <a:pt x="266222" y="1028700"/>
                </a:lnTo>
                <a:lnTo>
                  <a:pt x="344324" y="1117600"/>
                </a:lnTo>
                <a:lnTo>
                  <a:pt x="418437" y="1117600"/>
                </a:lnTo>
                <a:lnTo>
                  <a:pt x="440755" y="1092200"/>
                </a:lnTo>
                <a:lnTo>
                  <a:pt x="380920" y="1092200"/>
                </a:lnTo>
                <a:lnTo>
                  <a:pt x="312470" y="1003300"/>
                </a:lnTo>
                <a:close/>
              </a:path>
              <a:path w="763270" h="1473200">
                <a:moveTo>
                  <a:pt x="559731" y="990600"/>
                </a:moveTo>
                <a:lnTo>
                  <a:pt x="460017" y="990600"/>
                </a:lnTo>
                <a:lnTo>
                  <a:pt x="381841" y="1092200"/>
                </a:lnTo>
                <a:lnTo>
                  <a:pt x="440755" y="1092200"/>
                </a:lnTo>
                <a:lnTo>
                  <a:pt x="496550" y="1028700"/>
                </a:lnTo>
                <a:lnTo>
                  <a:pt x="500418" y="1016000"/>
                </a:lnTo>
                <a:lnTo>
                  <a:pt x="503471" y="1016000"/>
                </a:lnTo>
                <a:lnTo>
                  <a:pt x="505676" y="1003300"/>
                </a:lnTo>
                <a:lnTo>
                  <a:pt x="567801" y="1003300"/>
                </a:lnTo>
                <a:lnTo>
                  <a:pt x="559731" y="990600"/>
                </a:lnTo>
                <a:close/>
              </a:path>
              <a:path w="763270" h="1473200">
                <a:moveTo>
                  <a:pt x="440908" y="914400"/>
                </a:moveTo>
                <a:lnTo>
                  <a:pt x="321688" y="914400"/>
                </a:lnTo>
                <a:lnTo>
                  <a:pt x="341200" y="927100"/>
                </a:lnTo>
                <a:lnTo>
                  <a:pt x="421341" y="927100"/>
                </a:lnTo>
                <a:lnTo>
                  <a:pt x="440908" y="914400"/>
                </a:lnTo>
                <a:close/>
              </a:path>
              <a:path w="763270" h="1473200">
                <a:moveTo>
                  <a:pt x="356261" y="279400"/>
                </a:moveTo>
                <a:lnTo>
                  <a:pt x="278881" y="279400"/>
                </a:lnTo>
                <a:lnTo>
                  <a:pt x="372606" y="355600"/>
                </a:lnTo>
                <a:lnTo>
                  <a:pt x="383668" y="355600"/>
                </a:lnTo>
                <a:lnTo>
                  <a:pt x="395735" y="368300"/>
                </a:lnTo>
                <a:lnTo>
                  <a:pt x="630588" y="368300"/>
                </a:lnTo>
                <a:lnTo>
                  <a:pt x="630588" y="482600"/>
                </a:lnTo>
                <a:lnTo>
                  <a:pt x="632451" y="495300"/>
                </a:lnTo>
                <a:lnTo>
                  <a:pt x="637527" y="508000"/>
                </a:lnTo>
                <a:lnTo>
                  <a:pt x="691023" y="508000"/>
                </a:lnTo>
                <a:lnTo>
                  <a:pt x="703782" y="520700"/>
                </a:lnTo>
                <a:lnTo>
                  <a:pt x="712390" y="533400"/>
                </a:lnTo>
                <a:lnTo>
                  <a:pt x="715548" y="546100"/>
                </a:lnTo>
                <a:lnTo>
                  <a:pt x="715548" y="584200"/>
                </a:lnTo>
                <a:lnTo>
                  <a:pt x="712390" y="596900"/>
                </a:lnTo>
                <a:lnTo>
                  <a:pt x="703782" y="609600"/>
                </a:lnTo>
                <a:lnTo>
                  <a:pt x="691023" y="622300"/>
                </a:lnTo>
                <a:lnTo>
                  <a:pt x="637570" y="622300"/>
                </a:lnTo>
                <a:lnTo>
                  <a:pt x="632431" y="635000"/>
                </a:lnTo>
                <a:lnTo>
                  <a:pt x="623318" y="685800"/>
                </a:lnTo>
                <a:lnTo>
                  <a:pt x="607850" y="736600"/>
                </a:lnTo>
                <a:lnTo>
                  <a:pt x="584325" y="774700"/>
                </a:lnTo>
                <a:lnTo>
                  <a:pt x="553229" y="812800"/>
                </a:lnTo>
                <a:lnTo>
                  <a:pt x="516189" y="838200"/>
                </a:lnTo>
                <a:lnTo>
                  <a:pt x="474886" y="863600"/>
                </a:lnTo>
                <a:lnTo>
                  <a:pt x="451918" y="863600"/>
                </a:lnTo>
                <a:lnTo>
                  <a:pt x="428937" y="876300"/>
                </a:lnTo>
                <a:lnTo>
                  <a:pt x="548523" y="876300"/>
                </a:lnTo>
                <a:lnTo>
                  <a:pt x="567695" y="863600"/>
                </a:lnTo>
                <a:lnTo>
                  <a:pt x="619576" y="812800"/>
                </a:lnTo>
                <a:lnTo>
                  <a:pt x="646033" y="762000"/>
                </a:lnTo>
                <a:lnTo>
                  <a:pt x="664781" y="723900"/>
                </a:lnTo>
                <a:lnTo>
                  <a:pt x="675413" y="673100"/>
                </a:lnTo>
                <a:lnTo>
                  <a:pt x="709409" y="660400"/>
                </a:lnTo>
                <a:lnTo>
                  <a:pt x="737197" y="647700"/>
                </a:lnTo>
                <a:lnTo>
                  <a:pt x="755946" y="609600"/>
                </a:lnTo>
                <a:lnTo>
                  <a:pt x="762824" y="584200"/>
                </a:lnTo>
                <a:lnTo>
                  <a:pt x="762824" y="546100"/>
                </a:lnTo>
                <a:lnTo>
                  <a:pt x="756173" y="520700"/>
                </a:lnTo>
                <a:lnTo>
                  <a:pt x="738012" y="495300"/>
                </a:lnTo>
                <a:lnTo>
                  <a:pt x="711030" y="469900"/>
                </a:lnTo>
                <a:lnTo>
                  <a:pt x="677916" y="457200"/>
                </a:lnTo>
                <a:lnTo>
                  <a:pt x="677916" y="317500"/>
                </a:lnTo>
                <a:lnTo>
                  <a:pt x="407338" y="317500"/>
                </a:lnTo>
                <a:lnTo>
                  <a:pt x="356261" y="279400"/>
                </a:lnTo>
                <a:close/>
              </a:path>
              <a:path w="763270" h="1473200">
                <a:moveTo>
                  <a:pt x="305184" y="241300"/>
                </a:moveTo>
                <a:lnTo>
                  <a:pt x="249158" y="241300"/>
                </a:lnTo>
                <a:lnTo>
                  <a:pt x="242286" y="254000"/>
                </a:lnTo>
                <a:lnTo>
                  <a:pt x="237123" y="254000"/>
                </a:lnTo>
                <a:lnTo>
                  <a:pt x="216799" y="304800"/>
                </a:lnTo>
                <a:lnTo>
                  <a:pt x="211717" y="304800"/>
                </a:lnTo>
                <a:lnTo>
                  <a:pt x="204730" y="317500"/>
                </a:lnTo>
                <a:lnTo>
                  <a:pt x="259939" y="317500"/>
                </a:lnTo>
                <a:lnTo>
                  <a:pt x="278881" y="279400"/>
                </a:lnTo>
                <a:lnTo>
                  <a:pt x="356261" y="279400"/>
                </a:lnTo>
                <a:lnTo>
                  <a:pt x="305184" y="241300"/>
                </a:lnTo>
                <a:close/>
              </a:path>
              <a:path w="763270" h="1473200">
                <a:moveTo>
                  <a:pt x="547895" y="0"/>
                </a:moveTo>
                <a:lnTo>
                  <a:pt x="441429" y="0"/>
                </a:lnTo>
                <a:lnTo>
                  <a:pt x="433899" y="12700"/>
                </a:lnTo>
                <a:lnTo>
                  <a:pt x="428828" y="12700"/>
                </a:lnTo>
                <a:lnTo>
                  <a:pt x="426971" y="25400"/>
                </a:lnTo>
                <a:lnTo>
                  <a:pt x="428828" y="38100"/>
                </a:lnTo>
                <a:lnTo>
                  <a:pt x="433899" y="38100"/>
                </a:lnTo>
                <a:lnTo>
                  <a:pt x="441429" y="50800"/>
                </a:lnTo>
                <a:lnTo>
                  <a:pt x="551353" y="50800"/>
                </a:lnTo>
                <a:lnTo>
                  <a:pt x="592577" y="88900"/>
                </a:lnTo>
                <a:lnTo>
                  <a:pt x="620386" y="127000"/>
                </a:lnTo>
                <a:lnTo>
                  <a:pt x="630588" y="177800"/>
                </a:lnTo>
                <a:lnTo>
                  <a:pt x="630588" y="317500"/>
                </a:lnTo>
                <a:lnTo>
                  <a:pt x="677916" y="317500"/>
                </a:lnTo>
                <a:lnTo>
                  <a:pt x="677916" y="177800"/>
                </a:lnTo>
                <a:lnTo>
                  <a:pt x="671580" y="127000"/>
                </a:lnTo>
                <a:lnTo>
                  <a:pt x="653706" y="88900"/>
                </a:lnTo>
                <a:lnTo>
                  <a:pt x="625999" y="50800"/>
                </a:lnTo>
                <a:lnTo>
                  <a:pt x="590161" y="25400"/>
                </a:lnTo>
                <a:lnTo>
                  <a:pt x="547895" y="0"/>
                </a:lnTo>
                <a:close/>
              </a:path>
              <a:path w="763270" h="1473200">
                <a:moveTo>
                  <a:pt x="287044" y="228600"/>
                </a:moveTo>
                <a:lnTo>
                  <a:pt x="267028" y="228600"/>
                </a:lnTo>
                <a:lnTo>
                  <a:pt x="257489" y="241300"/>
                </a:lnTo>
                <a:lnTo>
                  <a:pt x="296520" y="241300"/>
                </a:lnTo>
                <a:lnTo>
                  <a:pt x="287044" y="228600"/>
                </a:lnTo>
                <a:close/>
              </a:path>
            </a:pathLst>
          </a:custGeom>
          <a:solidFill>
            <a:srgbClr val="00B0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3898153" y="8086605"/>
            <a:ext cx="1109980" cy="1320800"/>
          </a:xfrm>
          <a:custGeom>
            <a:avLst/>
            <a:gdLst/>
            <a:ahLst/>
            <a:cxnLst/>
            <a:rect l="l" t="t" r="r" b="b"/>
            <a:pathLst>
              <a:path w="1109980" h="1320800">
                <a:moveTo>
                  <a:pt x="38773" y="1155700"/>
                </a:moveTo>
                <a:lnTo>
                  <a:pt x="10" y="1155700"/>
                </a:lnTo>
                <a:lnTo>
                  <a:pt x="10" y="1257300"/>
                </a:lnTo>
                <a:lnTo>
                  <a:pt x="5973" y="1282700"/>
                </a:lnTo>
                <a:lnTo>
                  <a:pt x="22227" y="1308100"/>
                </a:lnTo>
                <a:lnTo>
                  <a:pt x="46313" y="1320800"/>
                </a:lnTo>
                <a:lnTo>
                  <a:pt x="1063484" y="1320800"/>
                </a:lnTo>
                <a:lnTo>
                  <a:pt x="1087571" y="1308100"/>
                </a:lnTo>
                <a:lnTo>
                  <a:pt x="1103824" y="1282700"/>
                </a:lnTo>
                <a:lnTo>
                  <a:pt x="49622" y="1282700"/>
                </a:lnTo>
                <a:lnTo>
                  <a:pt x="41685" y="1270000"/>
                </a:lnTo>
                <a:lnTo>
                  <a:pt x="38773" y="1257300"/>
                </a:lnTo>
                <a:lnTo>
                  <a:pt x="38773" y="1155700"/>
                </a:lnTo>
                <a:close/>
              </a:path>
              <a:path w="1109980" h="1320800">
                <a:moveTo>
                  <a:pt x="230123" y="1193800"/>
                </a:moveTo>
                <a:lnTo>
                  <a:pt x="194397" y="1193800"/>
                </a:lnTo>
                <a:lnTo>
                  <a:pt x="192873" y="1206500"/>
                </a:lnTo>
                <a:lnTo>
                  <a:pt x="192873" y="1282700"/>
                </a:lnTo>
                <a:lnTo>
                  <a:pt x="231647" y="1282700"/>
                </a:lnTo>
                <a:lnTo>
                  <a:pt x="231647" y="1206500"/>
                </a:lnTo>
                <a:lnTo>
                  <a:pt x="230123" y="1193800"/>
                </a:lnTo>
                <a:close/>
              </a:path>
              <a:path w="1109980" h="1320800">
                <a:moveTo>
                  <a:pt x="311502" y="812800"/>
                </a:moveTo>
                <a:lnTo>
                  <a:pt x="265248" y="812800"/>
                </a:lnTo>
                <a:lnTo>
                  <a:pt x="262211" y="825500"/>
                </a:lnTo>
                <a:lnTo>
                  <a:pt x="259876" y="825500"/>
                </a:lnTo>
                <a:lnTo>
                  <a:pt x="244484" y="901700"/>
                </a:lnTo>
                <a:lnTo>
                  <a:pt x="244751" y="927100"/>
                </a:lnTo>
                <a:lnTo>
                  <a:pt x="253861" y="952500"/>
                </a:lnTo>
                <a:lnTo>
                  <a:pt x="270117" y="965200"/>
                </a:lnTo>
                <a:lnTo>
                  <a:pt x="291823" y="977900"/>
                </a:lnTo>
                <a:lnTo>
                  <a:pt x="302975" y="977900"/>
                </a:lnTo>
                <a:lnTo>
                  <a:pt x="303335" y="990600"/>
                </a:lnTo>
                <a:lnTo>
                  <a:pt x="299425" y="990600"/>
                </a:lnTo>
                <a:lnTo>
                  <a:pt x="287614" y="1003300"/>
                </a:lnTo>
                <a:lnTo>
                  <a:pt x="274491" y="1028700"/>
                </a:lnTo>
                <a:lnTo>
                  <a:pt x="270347" y="1054100"/>
                </a:lnTo>
                <a:lnTo>
                  <a:pt x="274653" y="1066800"/>
                </a:lnTo>
                <a:lnTo>
                  <a:pt x="286881" y="1092200"/>
                </a:lnTo>
                <a:lnTo>
                  <a:pt x="505293" y="1282700"/>
                </a:lnTo>
                <a:lnTo>
                  <a:pt x="604505" y="1282700"/>
                </a:lnTo>
                <a:lnTo>
                  <a:pt x="633625" y="1257300"/>
                </a:lnTo>
                <a:lnTo>
                  <a:pt x="554904" y="1257300"/>
                </a:lnTo>
                <a:lnTo>
                  <a:pt x="550184" y="1244600"/>
                </a:lnTo>
                <a:lnTo>
                  <a:pt x="508591" y="1244600"/>
                </a:lnTo>
                <a:lnTo>
                  <a:pt x="313582" y="1054100"/>
                </a:lnTo>
                <a:lnTo>
                  <a:pt x="310158" y="1054100"/>
                </a:lnTo>
                <a:lnTo>
                  <a:pt x="309128" y="1041400"/>
                </a:lnTo>
                <a:lnTo>
                  <a:pt x="314262" y="1041400"/>
                </a:lnTo>
                <a:lnTo>
                  <a:pt x="326063" y="1028700"/>
                </a:lnTo>
                <a:lnTo>
                  <a:pt x="341172" y="1003300"/>
                </a:lnTo>
                <a:lnTo>
                  <a:pt x="339802" y="965200"/>
                </a:lnTo>
                <a:lnTo>
                  <a:pt x="324188" y="952500"/>
                </a:lnTo>
                <a:lnTo>
                  <a:pt x="296566" y="939800"/>
                </a:lnTo>
                <a:lnTo>
                  <a:pt x="290133" y="927100"/>
                </a:lnTo>
                <a:lnTo>
                  <a:pt x="282582" y="927100"/>
                </a:lnTo>
                <a:lnTo>
                  <a:pt x="282504" y="914400"/>
                </a:lnTo>
                <a:lnTo>
                  <a:pt x="296430" y="850900"/>
                </a:lnTo>
                <a:lnTo>
                  <a:pt x="301964" y="825500"/>
                </a:lnTo>
                <a:lnTo>
                  <a:pt x="311502" y="812800"/>
                </a:lnTo>
                <a:close/>
              </a:path>
              <a:path w="1109980" h="1320800">
                <a:moveTo>
                  <a:pt x="915401" y="1193800"/>
                </a:moveTo>
                <a:lnTo>
                  <a:pt x="879685" y="1193800"/>
                </a:lnTo>
                <a:lnTo>
                  <a:pt x="878161" y="1206500"/>
                </a:lnTo>
                <a:lnTo>
                  <a:pt x="878161" y="1282700"/>
                </a:lnTo>
                <a:lnTo>
                  <a:pt x="916924" y="1282700"/>
                </a:lnTo>
                <a:lnTo>
                  <a:pt x="916924" y="1206500"/>
                </a:lnTo>
                <a:lnTo>
                  <a:pt x="915401" y="1193800"/>
                </a:lnTo>
                <a:close/>
              </a:path>
              <a:path w="1109980" h="1320800">
                <a:moveTo>
                  <a:pt x="905535" y="787400"/>
                </a:moveTo>
                <a:lnTo>
                  <a:pt x="729632" y="787400"/>
                </a:lnTo>
                <a:lnTo>
                  <a:pt x="770102" y="800100"/>
                </a:lnTo>
                <a:lnTo>
                  <a:pt x="785482" y="812800"/>
                </a:lnTo>
                <a:lnTo>
                  <a:pt x="844550" y="812800"/>
                </a:lnTo>
                <a:lnTo>
                  <a:pt x="882438" y="825500"/>
                </a:lnTo>
                <a:lnTo>
                  <a:pt x="915621" y="838200"/>
                </a:lnTo>
                <a:lnTo>
                  <a:pt x="943832" y="838200"/>
                </a:lnTo>
                <a:lnTo>
                  <a:pt x="1009799" y="876300"/>
                </a:lnTo>
                <a:lnTo>
                  <a:pt x="1042656" y="914400"/>
                </a:lnTo>
                <a:lnTo>
                  <a:pt x="1063643" y="965200"/>
                </a:lnTo>
                <a:lnTo>
                  <a:pt x="1071024" y="1016000"/>
                </a:lnTo>
                <a:lnTo>
                  <a:pt x="1071024" y="1257300"/>
                </a:lnTo>
                <a:lnTo>
                  <a:pt x="1068113" y="1270000"/>
                </a:lnTo>
                <a:lnTo>
                  <a:pt x="1060177" y="1282700"/>
                </a:lnTo>
                <a:lnTo>
                  <a:pt x="1103824" y="1282700"/>
                </a:lnTo>
                <a:lnTo>
                  <a:pt x="1109788" y="1257300"/>
                </a:lnTo>
                <a:lnTo>
                  <a:pt x="1109788" y="1016000"/>
                </a:lnTo>
                <a:lnTo>
                  <a:pt x="1103977" y="965200"/>
                </a:lnTo>
                <a:lnTo>
                  <a:pt x="1087268" y="914400"/>
                </a:lnTo>
                <a:lnTo>
                  <a:pt x="1060745" y="876300"/>
                </a:lnTo>
                <a:lnTo>
                  <a:pt x="1025490" y="838200"/>
                </a:lnTo>
                <a:lnTo>
                  <a:pt x="982587" y="812800"/>
                </a:lnTo>
                <a:lnTo>
                  <a:pt x="948470" y="800100"/>
                </a:lnTo>
                <a:lnTo>
                  <a:pt x="905535" y="787400"/>
                </a:lnTo>
                <a:close/>
              </a:path>
              <a:path w="1109980" h="1320800">
                <a:moveTo>
                  <a:pt x="616458" y="1028700"/>
                </a:moveTo>
                <a:lnTo>
                  <a:pt x="575563" y="1028700"/>
                </a:lnTo>
                <a:lnTo>
                  <a:pt x="597374" y="1143000"/>
                </a:lnTo>
                <a:lnTo>
                  <a:pt x="554904" y="1257300"/>
                </a:lnTo>
                <a:lnTo>
                  <a:pt x="633625" y="1257300"/>
                </a:lnTo>
                <a:lnTo>
                  <a:pt x="648185" y="1244600"/>
                </a:lnTo>
                <a:lnTo>
                  <a:pt x="601217" y="1244600"/>
                </a:lnTo>
                <a:lnTo>
                  <a:pt x="666718" y="1066800"/>
                </a:lnTo>
                <a:lnTo>
                  <a:pt x="623426" y="1066800"/>
                </a:lnTo>
                <a:lnTo>
                  <a:pt x="616458" y="1028700"/>
                </a:lnTo>
                <a:close/>
              </a:path>
              <a:path w="1109980" h="1320800">
                <a:moveTo>
                  <a:pt x="460171" y="787400"/>
                </a:moveTo>
                <a:lnTo>
                  <a:pt x="380166" y="787400"/>
                </a:lnTo>
                <a:lnTo>
                  <a:pt x="379455" y="838200"/>
                </a:lnTo>
                <a:lnTo>
                  <a:pt x="382713" y="876300"/>
                </a:lnTo>
                <a:lnTo>
                  <a:pt x="389902" y="914400"/>
                </a:lnTo>
                <a:lnTo>
                  <a:pt x="401108" y="952500"/>
                </a:lnTo>
                <a:lnTo>
                  <a:pt x="508591" y="1244600"/>
                </a:lnTo>
                <a:lnTo>
                  <a:pt x="550184" y="1244600"/>
                </a:lnTo>
                <a:lnTo>
                  <a:pt x="512424" y="1143000"/>
                </a:lnTo>
                <a:lnTo>
                  <a:pt x="526971" y="1066800"/>
                </a:lnTo>
                <a:lnTo>
                  <a:pt x="486372" y="1066800"/>
                </a:lnTo>
                <a:lnTo>
                  <a:pt x="447619" y="965200"/>
                </a:lnTo>
                <a:lnTo>
                  <a:pt x="471786" y="952500"/>
                </a:lnTo>
                <a:lnTo>
                  <a:pt x="516059" y="952500"/>
                </a:lnTo>
                <a:lnTo>
                  <a:pt x="506413" y="927100"/>
                </a:lnTo>
                <a:lnTo>
                  <a:pt x="434363" y="927100"/>
                </a:lnTo>
                <a:lnTo>
                  <a:pt x="426444" y="901700"/>
                </a:lnTo>
                <a:lnTo>
                  <a:pt x="421123" y="863600"/>
                </a:lnTo>
                <a:lnTo>
                  <a:pt x="418416" y="838200"/>
                </a:lnTo>
                <a:lnTo>
                  <a:pt x="418343" y="800100"/>
                </a:lnTo>
                <a:lnTo>
                  <a:pt x="475960" y="800100"/>
                </a:lnTo>
                <a:lnTo>
                  <a:pt x="460171" y="787400"/>
                </a:lnTo>
                <a:close/>
              </a:path>
              <a:path w="1109980" h="1320800">
                <a:moveTo>
                  <a:pt x="844550" y="812800"/>
                </a:moveTo>
                <a:lnTo>
                  <a:pt x="798301" y="812800"/>
                </a:lnTo>
                <a:lnTo>
                  <a:pt x="807840" y="825500"/>
                </a:lnTo>
                <a:lnTo>
                  <a:pt x="813378" y="850900"/>
                </a:lnTo>
                <a:lnTo>
                  <a:pt x="827304" y="914400"/>
                </a:lnTo>
                <a:lnTo>
                  <a:pt x="827229" y="927100"/>
                </a:lnTo>
                <a:lnTo>
                  <a:pt x="819703" y="927100"/>
                </a:lnTo>
                <a:lnTo>
                  <a:pt x="813231" y="939800"/>
                </a:lnTo>
                <a:lnTo>
                  <a:pt x="785597" y="952500"/>
                </a:lnTo>
                <a:lnTo>
                  <a:pt x="769996" y="965200"/>
                </a:lnTo>
                <a:lnTo>
                  <a:pt x="768638" y="1003300"/>
                </a:lnTo>
                <a:lnTo>
                  <a:pt x="783735" y="1028700"/>
                </a:lnTo>
                <a:lnTo>
                  <a:pt x="795546" y="1041400"/>
                </a:lnTo>
                <a:lnTo>
                  <a:pt x="800673" y="1041400"/>
                </a:lnTo>
                <a:lnTo>
                  <a:pt x="799647" y="1054100"/>
                </a:lnTo>
                <a:lnTo>
                  <a:pt x="796227" y="1054100"/>
                </a:lnTo>
                <a:lnTo>
                  <a:pt x="601217" y="1244600"/>
                </a:lnTo>
                <a:lnTo>
                  <a:pt x="648185" y="1244600"/>
                </a:lnTo>
                <a:lnTo>
                  <a:pt x="822906" y="1092200"/>
                </a:lnTo>
                <a:lnTo>
                  <a:pt x="835113" y="1066800"/>
                </a:lnTo>
                <a:lnTo>
                  <a:pt x="839456" y="1054100"/>
                </a:lnTo>
                <a:lnTo>
                  <a:pt x="835340" y="1028700"/>
                </a:lnTo>
                <a:lnTo>
                  <a:pt x="822173" y="1003300"/>
                </a:lnTo>
                <a:lnTo>
                  <a:pt x="810373" y="990600"/>
                </a:lnTo>
                <a:lnTo>
                  <a:pt x="806476" y="990600"/>
                </a:lnTo>
                <a:lnTo>
                  <a:pt x="806811" y="977900"/>
                </a:lnTo>
                <a:lnTo>
                  <a:pt x="817975" y="977900"/>
                </a:lnTo>
                <a:lnTo>
                  <a:pt x="839681" y="965200"/>
                </a:lnTo>
                <a:lnTo>
                  <a:pt x="855937" y="952500"/>
                </a:lnTo>
                <a:lnTo>
                  <a:pt x="865046" y="927100"/>
                </a:lnTo>
                <a:lnTo>
                  <a:pt x="865313" y="901700"/>
                </a:lnTo>
                <a:lnTo>
                  <a:pt x="849921" y="825500"/>
                </a:lnTo>
                <a:lnTo>
                  <a:pt x="847586" y="825500"/>
                </a:lnTo>
                <a:lnTo>
                  <a:pt x="844550" y="812800"/>
                </a:lnTo>
                <a:close/>
              </a:path>
              <a:path w="1109980" h="1320800">
                <a:moveTo>
                  <a:pt x="212255" y="1181100"/>
                </a:moveTo>
                <a:lnTo>
                  <a:pt x="204712" y="1193800"/>
                </a:lnTo>
                <a:lnTo>
                  <a:pt x="219804" y="1193800"/>
                </a:lnTo>
                <a:lnTo>
                  <a:pt x="212255" y="1181100"/>
                </a:lnTo>
                <a:close/>
              </a:path>
              <a:path w="1109980" h="1320800">
                <a:moveTo>
                  <a:pt x="897543" y="1181100"/>
                </a:moveTo>
                <a:lnTo>
                  <a:pt x="890000" y="1193800"/>
                </a:lnTo>
                <a:lnTo>
                  <a:pt x="905086" y="1193800"/>
                </a:lnTo>
                <a:lnTo>
                  <a:pt x="897543" y="1181100"/>
                </a:lnTo>
                <a:close/>
              </a:path>
              <a:path w="1109980" h="1320800">
                <a:moveTo>
                  <a:pt x="33095" y="1143000"/>
                </a:moveTo>
                <a:lnTo>
                  <a:pt x="5688" y="1143000"/>
                </a:lnTo>
                <a:lnTo>
                  <a:pt x="1533" y="1155700"/>
                </a:lnTo>
                <a:lnTo>
                  <a:pt x="37250" y="1155700"/>
                </a:lnTo>
                <a:lnTo>
                  <a:pt x="33095" y="1143000"/>
                </a:lnTo>
                <a:close/>
              </a:path>
              <a:path w="1109980" h="1320800">
                <a:moveTo>
                  <a:pt x="33095" y="1079500"/>
                </a:moveTo>
                <a:lnTo>
                  <a:pt x="5679" y="1079500"/>
                </a:lnTo>
                <a:lnTo>
                  <a:pt x="11843" y="1092200"/>
                </a:lnTo>
                <a:lnTo>
                  <a:pt x="26935" y="1092200"/>
                </a:lnTo>
                <a:lnTo>
                  <a:pt x="33095" y="1079500"/>
                </a:lnTo>
                <a:close/>
              </a:path>
              <a:path w="1109980" h="1320800">
                <a:moveTo>
                  <a:pt x="428594" y="762000"/>
                </a:moveTo>
                <a:lnTo>
                  <a:pt x="320922" y="762000"/>
                </a:lnTo>
                <a:lnTo>
                  <a:pt x="315917" y="774700"/>
                </a:lnTo>
                <a:lnTo>
                  <a:pt x="255852" y="774700"/>
                </a:lnTo>
                <a:lnTo>
                  <a:pt x="204267" y="787400"/>
                </a:lnTo>
                <a:lnTo>
                  <a:pt x="161330" y="800100"/>
                </a:lnTo>
                <a:lnTo>
                  <a:pt x="84307" y="838200"/>
                </a:lnTo>
                <a:lnTo>
                  <a:pt x="49049" y="876300"/>
                </a:lnTo>
                <a:lnTo>
                  <a:pt x="22522" y="914400"/>
                </a:lnTo>
                <a:lnTo>
                  <a:pt x="5811" y="965200"/>
                </a:lnTo>
                <a:lnTo>
                  <a:pt x="0" y="1016000"/>
                </a:lnTo>
                <a:lnTo>
                  <a:pt x="0" y="1066800"/>
                </a:lnTo>
                <a:lnTo>
                  <a:pt x="1523" y="1079500"/>
                </a:lnTo>
                <a:lnTo>
                  <a:pt x="37250" y="1079500"/>
                </a:lnTo>
                <a:lnTo>
                  <a:pt x="38773" y="1066800"/>
                </a:lnTo>
                <a:lnTo>
                  <a:pt x="38773" y="1016000"/>
                </a:lnTo>
                <a:lnTo>
                  <a:pt x="46153" y="965200"/>
                </a:lnTo>
                <a:lnTo>
                  <a:pt x="67136" y="914400"/>
                </a:lnTo>
                <a:lnTo>
                  <a:pt x="99990" y="876300"/>
                </a:lnTo>
                <a:lnTo>
                  <a:pt x="142979" y="850900"/>
                </a:lnTo>
                <a:lnTo>
                  <a:pt x="165959" y="838200"/>
                </a:lnTo>
                <a:lnTo>
                  <a:pt x="194172" y="838200"/>
                </a:lnTo>
                <a:lnTo>
                  <a:pt x="227355" y="825500"/>
                </a:lnTo>
                <a:lnTo>
                  <a:pt x="265248" y="812800"/>
                </a:lnTo>
                <a:lnTo>
                  <a:pt x="324320" y="812800"/>
                </a:lnTo>
                <a:lnTo>
                  <a:pt x="339696" y="800100"/>
                </a:lnTo>
                <a:lnTo>
                  <a:pt x="380166" y="787400"/>
                </a:lnTo>
                <a:lnTo>
                  <a:pt x="460171" y="787400"/>
                </a:lnTo>
                <a:lnTo>
                  <a:pt x="428594" y="762000"/>
                </a:lnTo>
                <a:close/>
              </a:path>
              <a:path w="1109980" h="1320800">
                <a:moveTo>
                  <a:pt x="516059" y="952500"/>
                </a:moveTo>
                <a:lnTo>
                  <a:pt x="471786" y="952500"/>
                </a:lnTo>
                <a:lnTo>
                  <a:pt x="497995" y="1003300"/>
                </a:lnTo>
                <a:lnTo>
                  <a:pt x="486372" y="1066800"/>
                </a:lnTo>
                <a:lnTo>
                  <a:pt x="526971" y="1066800"/>
                </a:lnTo>
                <a:lnTo>
                  <a:pt x="534245" y="1028700"/>
                </a:lnTo>
                <a:lnTo>
                  <a:pt x="616458" y="1028700"/>
                </a:lnTo>
                <a:lnTo>
                  <a:pt x="611813" y="1003300"/>
                </a:lnTo>
                <a:lnTo>
                  <a:pt x="618363" y="990600"/>
                </a:lnTo>
                <a:lnTo>
                  <a:pt x="530528" y="990600"/>
                </a:lnTo>
                <a:lnTo>
                  <a:pt x="516059" y="952500"/>
                </a:lnTo>
                <a:close/>
              </a:path>
              <a:path w="1109980" h="1320800">
                <a:moveTo>
                  <a:pt x="708826" y="952500"/>
                </a:moveTo>
                <a:lnTo>
                  <a:pt x="638011" y="952500"/>
                </a:lnTo>
                <a:lnTo>
                  <a:pt x="662178" y="965200"/>
                </a:lnTo>
                <a:lnTo>
                  <a:pt x="623426" y="1066800"/>
                </a:lnTo>
                <a:lnTo>
                  <a:pt x="666718" y="1066800"/>
                </a:lnTo>
                <a:lnTo>
                  <a:pt x="708826" y="952500"/>
                </a:lnTo>
                <a:close/>
              </a:path>
              <a:path w="1109980" h="1320800">
                <a:moveTo>
                  <a:pt x="647285" y="914400"/>
                </a:moveTo>
                <a:lnTo>
                  <a:pt x="554904" y="914400"/>
                </a:lnTo>
                <a:lnTo>
                  <a:pt x="603384" y="927100"/>
                </a:lnTo>
                <a:lnTo>
                  <a:pt x="579270" y="990600"/>
                </a:lnTo>
                <a:lnTo>
                  <a:pt x="618363" y="990600"/>
                </a:lnTo>
                <a:lnTo>
                  <a:pt x="638011" y="952500"/>
                </a:lnTo>
                <a:lnTo>
                  <a:pt x="708826" y="952500"/>
                </a:lnTo>
                <a:lnTo>
                  <a:pt x="716213" y="927100"/>
                </a:lnTo>
                <a:lnTo>
                  <a:pt x="675434" y="927100"/>
                </a:lnTo>
                <a:lnTo>
                  <a:pt x="647285" y="914400"/>
                </a:lnTo>
                <a:close/>
              </a:path>
              <a:path w="1109980" h="1320800">
                <a:moveTo>
                  <a:pt x="475960" y="800100"/>
                </a:moveTo>
                <a:lnTo>
                  <a:pt x="418343" y="800100"/>
                </a:lnTo>
                <a:lnTo>
                  <a:pt x="518811" y="889000"/>
                </a:lnTo>
                <a:lnTo>
                  <a:pt x="434363" y="927100"/>
                </a:lnTo>
                <a:lnTo>
                  <a:pt x="506413" y="927100"/>
                </a:lnTo>
                <a:lnTo>
                  <a:pt x="554904" y="914400"/>
                </a:lnTo>
                <a:lnTo>
                  <a:pt x="647285" y="914400"/>
                </a:lnTo>
                <a:lnTo>
                  <a:pt x="590987" y="889000"/>
                </a:lnTo>
                <a:lnTo>
                  <a:pt x="619692" y="863600"/>
                </a:lnTo>
                <a:lnTo>
                  <a:pt x="554904" y="863600"/>
                </a:lnTo>
                <a:lnTo>
                  <a:pt x="475960" y="800100"/>
                </a:lnTo>
                <a:close/>
              </a:path>
              <a:path w="1109980" h="1320800">
                <a:moveTo>
                  <a:pt x="729811" y="800100"/>
                </a:moveTo>
                <a:lnTo>
                  <a:pt x="691455" y="800100"/>
                </a:lnTo>
                <a:lnTo>
                  <a:pt x="691381" y="838200"/>
                </a:lnTo>
                <a:lnTo>
                  <a:pt x="688675" y="863600"/>
                </a:lnTo>
                <a:lnTo>
                  <a:pt x="683353" y="901700"/>
                </a:lnTo>
                <a:lnTo>
                  <a:pt x="675434" y="927100"/>
                </a:lnTo>
                <a:lnTo>
                  <a:pt x="716213" y="927100"/>
                </a:lnTo>
                <a:lnTo>
                  <a:pt x="719906" y="914400"/>
                </a:lnTo>
                <a:lnTo>
                  <a:pt x="727094" y="876300"/>
                </a:lnTo>
                <a:lnTo>
                  <a:pt x="730349" y="838200"/>
                </a:lnTo>
                <a:lnTo>
                  <a:pt x="729811" y="800100"/>
                </a:lnTo>
                <a:close/>
              </a:path>
              <a:path w="1109980" h="1320800">
                <a:moveTo>
                  <a:pt x="788876" y="762000"/>
                </a:moveTo>
                <a:lnTo>
                  <a:pt x="681204" y="762000"/>
                </a:lnTo>
                <a:lnTo>
                  <a:pt x="554904" y="863600"/>
                </a:lnTo>
                <a:lnTo>
                  <a:pt x="619692" y="863600"/>
                </a:lnTo>
                <a:lnTo>
                  <a:pt x="691455" y="800100"/>
                </a:lnTo>
                <a:lnTo>
                  <a:pt x="729811" y="800100"/>
                </a:lnTo>
                <a:lnTo>
                  <a:pt x="729632" y="787400"/>
                </a:lnTo>
                <a:lnTo>
                  <a:pt x="905535" y="787400"/>
                </a:lnTo>
                <a:lnTo>
                  <a:pt x="853950" y="774700"/>
                </a:lnTo>
                <a:lnTo>
                  <a:pt x="793881" y="774700"/>
                </a:lnTo>
                <a:lnTo>
                  <a:pt x="788876" y="762000"/>
                </a:lnTo>
                <a:close/>
              </a:path>
              <a:path w="1109980" h="1320800">
                <a:moveTo>
                  <a:pt x="432772" y="749300"/>
                </a:moveTo>
                <a:lnTo>
                  <a:pt x="391893" y="749300"/>
                </a:lnTo>
                <a:lnTo>
                  <a:pt x="326126" y="762000"/>
                </a:lnTo>
                <a:lnTo>
                  <a:pt x="431010" y="762000"/>
                </a:lnTo>
                <a:lnTo>
                  <a:pt x="432772" y="749300"/>
                </a:lnTo>
                <a:close/>
              </a:path>
              <a:path w="1109980" h="1320800">
                <a:moveTo>
                  <a:pt x="717904" y="749300"/>
                </a:moveTo>
                <a:lnTo>
                  <a:pt x="677026" y="749300"/>
                </a:lnTo>
                <a:lnTo>
                  <a:pt x="678788" y="762000"/>
                </a:lnTo>
                <a:lnTo>
                  <a:pt x="783672" y="762000"/>
                </a:lnTo>
                <a:lnTo>
                  <a:pt x="717904" y="749300"/>
                </a:lnTo>
                <a:close/>
              </a:path>
              <a:path w="1109980" h="1320800">
                <a:moveTo>
                  <a:pt x="650744" y="0"/>
                </a:moveTo>
                <a:lnTo>
                  <a:pt x="459012" y="0"/>
                </a:lnTo>
                <a:lnTo>
                  <a:pt x="415076" y="12700"/>
                </a:lnTo>
                <a:lnTo>
                  <a:pt x="374717" y="25400"/>
                </a:lnTo>
                <a:lnTo>
                  <a:pt x="339095" y="50800"/>
                </a:lnTo>
                <a:lnTo>
                  <a:pt x="309370" y="76200"/>
                </a:lnTo>
                <a:lnTo>
                  <a:pt x="286701" y="114300"/>
                </a:lnTo>
                <a:lnTo>
                  <a:pt x="272250" y="152400"/>
                </a:lnTo>
                <a:lnTo>
                  <a:pt x="267175" y="190500"/>
                </a:lnTo>
                <a:lnTo>
                  <a:pt x="267175" y="330200"/>
                </a:lnTo>
                <a:lnTo>
                  <a:pt x="257611" y="342900"/>
                </a:lnTo>
                <a:lnTo>
                  <a:pt x="250464" y="355600"/>
                </a:lnTo>
                <a:lnTo>
                  <a:pt x="245990" y="368300"/>
                </a:lnTo>
                <a:lnTo>
                  <a:pt x="244442" y="381000"/>
                </a:lnTo>
                <a:lnTo>
                  <a:pt x="244442" y="419100"/>
                </a:lnTo>
                <a:lnTo>
                  <a:pt x="249289" y="444500"/>
                </a:lnTo>
                <a:lnTo>
                  <a:pt x="262495" y="469900"/>
                </a:lnTo>
                <a:lnTo>
                  <a:pt x="282065" y="482600"/>
                </a:lnTo>
                <a:lnTo>
                  <a:pt x="315142" y="482600"/>
                </a:lnTo>
                <a:lnTo>
                  <a:pt x="323857" y="533400"/>
                </a:lnTo>
                <a:lnTo>
                  <a:pt x="340497" y="571500"/>
                </a:lnTo>
                <a:lnTo>
                  <a:pt x="364534" y="609600"/>
                </a:lnTo>
                <a:lnTo>
                  <a:pt x="395443" y="635000"/>
                </a:lnTo>
                <a:lnTo>
                  <a:pt x="395443" y="749300"/>
                </a:lnTo>
                <a:lnTo>
                  <a:pt x="433850" y="749300"/>
                </a:lnTo>
                <a:lnTo>
                  <a:pt x="434217" y="736600"/>
                </a:lnTo>
                <a:lnTo>
                  <a:pt x="434217" y="673100"/>
                </a:lnTo>
                <a:lnTo>
                  <a:pt x="554904" y="673100"/>
                </a:lnTo>
                <a:lnTo>
                  <a:pt x="515068" y="660400"/>
                </a:lnTo>
                <a:lnTo>
                  <a:pt x="450605" y="635000"/>
                </a:lnTo>
                <a:lnTo>
                  <a:pt x="421495" y="609600"/>
                </a:lnTo>
                <a:lnTo>
                  <a:pt x="393019" y="584200"/>
                </a:lnTo>
                <a:lnTo>
                  <a:pt x="371666" y="546100"/>
                </a:lnTo>
                <a:lnTo>
                  <a:pt x="358037" y="508000"/>
                </a:lnTo>
                <a:lnTo>
                  <a:pt x="352732" y="469900"/>
                </a:lnTo>
                <a:lnTo>
                  <a:pt x="352730" y="444500"/>
                </a:lnTo>
                <a:lnTo>
                  <a:pt x="289896" y="444500"/>
                </a:lnTo>
                <a:lnTo>
                  <a:pt x="285009" y="431800"/>
                </a:lnTo>
                <a:lnTo>
                  <a:pt x="283216" y="419100"/>
                </a:lnTo>
                <a:lnTo>
                  <a:pt x="283216" y="368300"/>
                </a:lnTo>
                <a:lnTo>
                  <a:pt x="286556" y="368300"/>
                </a:lnTo>
                <a:lnTo>
                  <a:pt x="292116" y="355600"/>
                </a:lnTo>
                <a:lnTo>
                  <a:pt x="352722" y="355600"/>
                </a:lnTo>
                <a:lnTo>
                  <a:pt x="366366" y="342900"/>
                </a:lnTo>
                <a:lnTo>
                  <a:pt x="376742" y="330200"/>
                </a:lnTo>
                <a:lnTo>
                  <a:pt x="380041" y="317500"/>
                </a:lnTo>
                <a:lnTo>
                  <a:pt x="305938" y="317500"/>
                </a:lnTo>
                <a:lnTo>
                  <a:pt x="305938" y="190500"/>
                </a:lnTo>
                <a:lnTo>
                  <a:pt x="313754" y="152400"/>
                </a:lnTo>
                <a:lnTo>
                  <a:pt x="335510" y="101600"/>
                </a:lnTo>
                <a:lnTo>
                  <a:pt x="368664" y="76200"/>
                </a:lnTo>
                <a:lnTo>
                  <a:pt x="410675" y="50800"/>
                </a:lnTo>
                <a:lnTo>
                  <a:pt x="459001" y="38100"/>
                </a:lnTo>
                <a:lnTo>
                  <a:pt x="757926" y="38100"/>
                </a:lnTo>
                <a:lnTo>
                  <a:pt x="739365" y="25400"/>
                </a:lnTo>
                <a:lnTo>
                  <a:pt x="696942" y="12700"/>
                </a:lnTo>
                <a:lnTo>
                  <a:pt x="650744" y="0"/>
                </a:lnTo>
                <a:close/>
              </a:path>
              <a:path w="1109980" h="1320800">
                <a:moveTo>
                  <a:pt x="714355" y="660400"/>
                </a:moveTo>
                <a:lnTo>
                  <a:pt x="675581" y="660400"/>
                </a:lnTo>
                <a:lnTo>
                  <a:pt x="675581" y="736600"/>
                </a:lnTo>
                <a:lnTo>
                  <a:pt x="675947" y="749300"/>
                </a:lnTo>
                <a:lnTo>
                  <a:pt x="714355" y="749300"/>
                </a:lnTo>
                <a:lnTo>
                  <a:pt x="714355" y="660400"/>
                </a:lnTo>
                <a:close/>
              </a:path>
              <a:path w="1109980" h="1320800">
                <a:moveTo>
                  <a:pt x="593286" y="698500"/>
                </a:moveTo>
                <a:lnTo>
                  <a:pt x="517845" y="698500"/>
                </a:lnTo>
                <a:lnTo>
                  <a:pt x="554684" y="711200"/>
                </a:lnTo>
                <a:lnTo>
                  <a:pt x="555113" y="711200"/>
                </a:lnTo>
                <a:lnTo>
                  <a:pt x="593286" y="698500"/>
                </a:lnTo>
                <a:close/>
              </a:path>
              <a:path w="1109980" h="1320800">
                <a:moveTo>
                  <a:pt x="757833" y="177800"/>
                </a:moveTo>
                <a:lnTo>
                  <a:pt x="708357" y="177800"/>
                </a:lnTo>
                <a:lnTo>
                  <a:pt x="716569" y="190500"/>
                </a:lnTo>
                <a:lnTo>
                  <a:pt x="722111" y="190500"/>
                </a:lnTo>
                <a:lnTo>
                  <a:pt x="724145" y="203200"/>
                </a:lnTo>
                <a:lnTo>
                  <a:pt x="724145" y="292100"/>
                </a:lnTo>
                <a:lnTo>
                  <a:pt x="726463" y="304800"/>
                </a:lnTo>
                <a:lnTo>
                  <a:pt x="733078" y="330200"/>
                </a:lnTo>
                <a:lnTo>
                  <a:pt x="743480" y="342900"/>
                </a:lnTo>
                <a:lnTo>
                  <a:pt x="757160" y="355600"/>
                </a:lnTo>
                <a:lnTo>
                  <a:pt x="757065" y="469900"/>
                </a:lnTo>
                <a:lnTo>
                  <a:pt x="751304" y="508000"/>
                </a:lnTo>
                <a:lnTo>
                  <a:pt x="736359" y="546100"/>
                </a:lnTo>
                <a:lnTo>
                  <a:pt x="713083" y="584200"/>
                </a:lnTo>
                <a:lnTo>
                  <a:pt x="682324" y="609600"/>
                </a:lnTo>
                <a:lnTo>
                  <a:pt x="656014" y="635000"/>
                </a:lnTo>
                <a:lnTo>
                  <a:pt x="628623" y="647700"/>
                </a:lnTo>
                <a:lnTo>
                  <a:pt x="596228" y="660400"/>
                </a:lnTo>
                <a:lnTo>
                  <a:pt x="554904" y="673100"/>
                </a:lnTo>
                <a:lnTo>
                  <a:pt x="434217" y="673100"/>
                </a:lnTo>
                <a:lnTo>
                  <a:pt x="458457" y="685800"/>
                </a:lnTo>
                <a:lnTo>
                  <a:pt x="486051" y="698500"/>
                </a:lnTo>
                <a:lnTo>
                  <a:pt x="625207" y="698500"/>
                </a:lnTo>
                <a:lnTo>
                  <a:pt x="652198" y="685800"/>
                </a:lnTo>
                <a:lnTo>
                  <a:pt x="675581" y="660400"/>
                </a:lnTo>
                <a:lnTo>
                  <a:pt x="714355" y="660400"/>
                </a:lnTo>
                <a:lnTo>
                  <a:pt x="714355" y="635000"/>
                </a:lnTo>
                <a:lnTo>
                  <a:pt x="744792" y="596900"/>
                </a:lnTo>
                <a:lnTo>
                  <a:pt x="768712" y="558800"/>
                </a:lnTo>
                <a:lnTo>
                  <a:pt x="785481" y="520700"/>
                </a:lnTo>
                <a:lnTo>
                  <a:pt x="794467" y="482600"/>
                </a:lnTo>
                <a:lnTo>
                  <a:pt x="827737" y="482600"/>
                </a:lnTo>
                <a:lnTo>
                  <a:pt x="847306" y="469900"/>
                </a:lnTo>
                <a:lnTo>
                  <a:pt x="860511" y="444500"/>
                </a:lnTo>
                <a:lnTo>
                  <a:pt x="795850" y="444500"/>
                </a:lnTo>
                <a:lnTo>
                  <a:pt x="795923" y="355600"/>
                </a:lnTo>
                <a:lnTo>
                  <a:pt x="859335" y="355600"/>
                </a:lnTo>
                <a:lnTo>
                  <a:pt x="852191" y="342900"/>
                </a:lnTo>
                <a:lnTo>
                  <a:pt x="842634" y="330200"/>
                </a:lnTo>
                <a:lnTo>
                  <a:pt x="842631" y="317500"/>
                </a:lnTo>
                <a:lnTo>
                  <a:pt x="774351" y="317500"/>
                </a:lnTo>
                <a:lnTo>
                  <a:pt x="768248" y="304800"/>
                </a:lnTo>
                <a:lnTo>
                  <a:pt x="764313" y="304800"/>
                </a:lnTo>
                <a:lnTo>
                  <a:pt x="762919" y="292100"/>
                </a:lnTo>
                <a:lnTo>
                  <a:pt x="762919" y="203200"/>
                </a:lnTo>
                <a:lnTo>
                  <a:pt x="757833" y="177800"/>
                </a:lnTo>
                <a:close/>
              </a:path>
              <a:path w="1109980" h="1320800">
                <a:moveTo>
                  <a:pt x="352722" y="355600"/>
                </a:moveTo>
                <a:lnTo>
                  <a:pt x="313959" y="355600"/>
                </a:lnTo>
                <a:lnTo>
                  <a:pt x="313959" y="444500"/>
                </a:lnTo>
                <a:lnTo>
                  <a:pt x="352730" y="444500"/>
                </a:lnTo>
                <a:lnTo>
                  <a:pt x="352722" y="355600"/>
                </a:lnTo>
                <a:close/>
              </a:path>
              <a:path w="1109980" h="1320800">
                <a:moveTo>
                  <a:pt x="859335" y="355600"/>
                </a:moveTo>
                <a:lnTo>
                  <a:pt x="817692" y="355600"/>
                </a:lnTo>
                <a:lnTo>
                  <a:pt x="823241" y="368300"/>
                </a:lnTo>
                <a:lnTo>
                  <a:pt x="826592" y="368300"/>
                </a:lnTo>
                <a:lnTo>
                  <a:pt x="826592" y="419100"/>
                </a:lnTo>
                <a:lnTo>
                  <a:pt x="824797" y="431800"/>
                </a:lnTo>
                <a:lnTo>
                  <a:pt x="819906" y="444500"/>
                </a:lnTo>
                <a:lnTo>
                  <a:pt x="860511" y="444500"/>
                </a:lnTo>
                <a:lnTo>
                  <a:pt x="865355" y="419100"/>
                </a:lnTo>
                <a:lnTo>
                  <a:pt x="865355" y="381000"/>
                </a:lnTo>
                <a:lnTo>
                  <a:pt x="863808" y="368300"/>
                </a:lnTo>
                <a:lnTo>
                  <a:pt x="859335" y="355600"/>
                </a:lnTo>
                <a:close/>
              </a:path>
              <a:path w="1109980" h="1320800">
                <a:moveTo>
                  <a:pt x="453456" y="139700"/>
                </a:moveTo>
                <a:lnTo>
                  <a:pt x="386363" y="139700"/>
                </a:lnTo>
                <a:lnTo>
                  <a:pt x="365829" y="152400"/>
                </a:lnTo>
                <a:lnTo>
                  <a:pt x="351973" y="177800"/>
                </a:lnTo>
                <a:lnTo>
                  <a:pt x="346889" y="203200"/>
                </a:lnTo>
                <a:lnTo>
                  <a:pt x="346889" y="292100"/>
                </a:lnTo>
                <a:lnTo>
                  <a:pt x="345500" y="304800"/>
                </a:lnTo>
                <a:lnTo>
                  <a:pt x="341581" y="304800"/>
                </a:lnTo>
                <a:lnTo>
                  <a:pt x="335501" y="317500"/>
                </a:lnTo>
                <a:lnTo>
                  <a:pt x="380041" y="317500"/>
                </a:lnTo>
                <a:lnTo>
                  <a:pt x="383340" y="304800"/>
                </a:lnTo>
                <a:lnTo>
                  <a:pt x="385653" y="292100"/>
                </a:lnTo>
                <a:lnTo>
                  <a:pt x="385653" y="203200"/>
                </a:lnTo>
                <a:lnTo>
                  <a:pt x="387686" y="190500"/>
                </a:lnTo>
                <a:lnTo>
                  <a:pt x="393228" y="190500"/>
                </a:lnTo>
                <a:lnTo>
                  <a:pt x="401440" y="177800"/>
                </a:lnTo>
                <a:lnTo>
                  <a:pt x="757833" y="177800"/>
                </a:lnTo>
                <a:lnTo>
                  <a:pt x="750904" y="165100"/>
                </a:lnTo>
                <a:lnTo>
                  <a:pt x="557134" y="165100"/>
                </a:lnTo>
                <a:lnTo>
                  <a:pt x="512985" y="152400"/>
                </a:lnTo>
                <a:lnTo>
                  <a:pt x="481235" y="152400"/>
                </a:lnTo>
                <a:lnTo>
                  <a:pt x="453456" y="139700"/>
                </a:lnTo>
                <a:close/>
              </a:path>
              <a:path w="1109980" h="1320800">
                <a:moveTo>
                  <a:pt x="841093" y="254000"/>
                </a:moveTo>
                <a:lnTo>
                  <a:pt x="805371" y="254000"/>
                </a:lnTo>
                <a:lnTo>
                  <a:pt x="803849" y="266700"/>
                </a:lnTo>
                <a:lnTo>
                  <a:pt x="803860" y="317500"/>
                </a:lnTo>
                <a:lnTo>
                  <a:pt x="842631" y="317500"/>
                </a:lnTo>
                <a:lnTo>
                  <a:pt x="842623" y="266700"/>
                </a:lnTo>
                <a:lnTo>
                  <a:pt x="841093" y="254000"/>
                </a:lnTo>
                <a:close/>
              </a:path>
              <a:path w="1109980" h="1320800">
                <a:moveTo>
                  <a:pt x="830774" y="241300"/>
                </a:moveTo>
                <a:lnTo>
                  <a:pt x="815684" y="241300"/>
                </a:lnTo>
                <a:lnTo>
                  <a:pt x="809523" y="254000"/>
                </a:lnTo>
                <a:lnTo>
                  <a:pt x="836936" y="254000"/>
                </a:lnTo>
                <a:lnTo>
                  <a:pt x="830774" y="241300"/>
                </a:lnTo>
                <a:close/>
              </a:path>
              <a:path w="1109980" h="1320800">
                <a:moveTo>
                  <a:pt x="604451" y="190500"/>
                </a:moveTo>
                <a:lnTo>
                  <a:pt x="509800" y="190500"/>
                </a:lnTo>
                <a:lnTo>
                  <a:pt x="557134" y="203200"/>
                </a:lnTo>
                <a:lnTo>
                  <a:pt x="604451" y="190500"/>
                </a:lnTo>
                <a:close/>
              </a:path>
              <a:path w="1109980" h="1320800">
                <a:moveTo>
                  <a:pt x="666022" y="177800"/>
                </a:moveTo>
                <a:lnTo>
                  <a:pt x="447907" y="177800"/>
                </a:lnTo>
                <a:lnTo>
                  <a:pt x="475412" y="190500"/>
                </a:lnTo>
                <a:lnTo>
                  <a:pt x="638620" y="190500"/>
                </a:lnTo>
                <a:lnTo>
                  <a:pt x="666022" y="177800"/>
                </a:lnTo>
                <a:close/>
              </a:path>
              <a:path w="1109980" h="1320800">
                <a:moveTo>
                  <a:pt x="837017" y="177800"/>
                </a:moveTo>
                <a:lnTo>
                  <a:pt x="804897" y="177800"/>
                </a:lnTo>
                <a:lnTo>
                  <a:pt x="809864" y="190500"/>
                </a:lnTo>
                <a:lnTo>
                  <a:pt x="831490" y="190500"/>
                </a:lnTo>
                <a:lnTo>
                  <a:pt x="837017" y="177800"/>
                </a:lnTo>
                <a:close/>
              </a:path>
              <a:path w="1109980" h="1320800">
                <a:moveTo>
                  <a:pt x="757926" y="38100"/>
                </a:moveTo>
                <a:lnTo>
                  <a:pt x="650744" y="38100"/>
                </a:lnTo>
                <a:lnTo>
                  <a:pt x="694657" y="50800"/>
                </a:lnTo>
                <a:lnTo>
                  <a:pt x="733881" y="63500"/>
                </a:lnTo>
                <a:lnTo>
                  <a:pt x="766308" y="101600"/>
                </a:lnTo>
                <a:lnTo>
                  <a:pt x="789831" y="127000"/>
                </a:lnTo>
                <a:lnTo>
                  <a:pt x="802342" y="177800"/>
                </a:lnTo>
                <a:lnTo>
                  <a:pt x="840277" y="177800"/>
                </a:lnTo>
                <a:lnTo>
                  <a:pt x="840738" y="165100"/>
                </a:lnTo>
                <a:lnTo>
                  <a:pt x="828702" y="127000"/>
                </a:lnTo>
                <a:lnTo>
                  <a:pt x="806775" y="88900"/>
                </a:lnTo>
                <a:lnTo>
                  <a:pt x="776486" y="50800"/>
                </a:lnTo>
                <a:lnTo>
                  <a:pt x="757926" y="38100"/>
                </a:lnTo>
                <a:close/>
              </a:path>
              <a:path w="1109980" h="1320800">
                <a:moveTo>
                  <a:pt x="723436" y="139700"/>
                </a:moveTo>
                <a:lnTo>
                  <a:pt x="660737" y="139700"/>
                </a:lnTo>
                <a:lnTo>
                  <a:pt x="633140" y="152400"/>
                </a:lnTo>
                <a:lnTo>
                  <a:pt x="601518" y="152400"/>
                </a:lnTo>
                <a:lnTo>
                  <a:pt x="557134" y="165100"/>
                </a:lnTo>
                <a:lnTo>
                  <a:pt x="750904" y="165100"/>
                </a:lnTo>
                <a:lnTo>
                  <a:pt x="743974" y="152400"/>
                </a:lnTo>
                <a:lnTo>
                  <a:pt x="723436" y="139700"/>
                </a:lnTo>
                <a:close/>
              </a:path>
            </a:pathLst>
          </a:custGeom>
          <a:solidFill>
            <a:srgbClr val="00B0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14868228" y="5969448"/>
            <a:ext cx="2015489" cy="15963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499"/>
              </a:lnSpc>
              <a:spcBef>
                <a:spcPts val="95"/>
              </a:spcBef>
            </a:pPr>
            <a:r>
              <a:rPr sz="2050" b="1" spc="15" dirty="0">
                <a:solidFill>
                  <a:srgbClr val="424242"/>
                </a:solidFill>
                <a:latin typeface="Trebuchet MS"/>
                <a:cs typeface="Trebuchet MS"/>
              </a:rPr>
              <a:t>Передает </a:t>
            </a:r>
            <a:r>
              <a:rPr sz="2050" b="1" spc="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b="1" spc="30" dirty="0">
                <a:solidFill>
                  <a:srgbClr val="424242"/>
                </a:solidFill>
                <a:latin typeface="Trebuchet MS"/>
                <a:cs typeface="Trebuchet MS"/>
              </a:rPr>
              <a:t>вопрос</a:t>
            </a:r>
            <a:r>
              <a:rPr sz="2050" b="1" spc="-16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b="1" spc="-50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050" b="1" spc="5" dirty="0">
                <a:solidFill>
                  <a:srgbClr val="424242"/>
                </a:solidFill>
                <a:latin typeface="Trebuchet MS"/>
                <a:cs typeface="Trebuchet MS"/>
              </a:rPr>
              <a:t>диной  региональной </a:t>
            </a:r>
            <a:r>
              <a:rPr sz="2050" b="1" spc="1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2050" b="1" dirty="0">
                <a:solidFill>
                  <a:srgbClr val="424242"/>
                </a:solidFill>
                <a:latin typeface="Trebuchet MS"/>
                <a:cs typeface="Trebuchet MS"/>
              </a:rPr>
              <a:t>ап</a:t>
            </a:r>
            <a:r>
              <a:rPr sz="2050" b="1" spc="-25" dirty="0">
                <a:solidFill>
                  <a:srgbClr val="424242"/>
                </a:solidFill>
                <a:latin typeface="Trebuchet MS"/>
                <a:cs typeface="Trebuchet MS"/>
              </a:rPr>
              <a:t>е</a:t>
            </a:r>
            <a:r>
              <a:rPr sz="2050" b="1" spc="10" dirty="0">
                <a:solidFill>
                  <a:srgbClr val="424242"/>
                </a:solidFill>
                <a:latin typeface="Trebuchet MS"/>
                <a:cs typeface="Trebuchet MS"/>
              </a:rPr>
              <a:t>лляционной  </a:t>
            </a:r>
            <a:r>
              <a:rPr sz="2050" b="1" spc="25" dirty="0">
                <a:solidFill>
                  <a:srgbClr val="424242"/>
                </a:solidFill>
                <a:latin typeface="Trebuchet MS"/>
                <a:cs typeface="Trebuchet MS"/>
              </a:rPr>
              <a:t>комиссии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8336588" y="8241620"/>
            <a:ext cx="889000" cy="890905"/>
          </a:xfrm>
          <a:custGeom>
            <a:avLst/>
            <a:gdLst/>
            <a:ahLst/>
            <a:cxnLst/>
            <a:rect l="l" t="t" r="r" b="b"/>
            <a:pathLst>
              <a:path w="889000" h="890904">
                <a:moveTo>
                  <a:pt x="524633" y="694565"/>
                </a:moveTo>
                <a:lnTo>
                  <a:pt x="515912" y="696299"/>
                </a:lnTo>
                <a:lnTo>
                  <a:pt x="508865" y="701055"/>
                </a:lnTo>
                <a:lnTo>
                  <a:pt x="504152" y="708166"/>
                </a:lnTo>
                <a:lnTo>
                  <a:pt x="502434" y="716962"/>
                </a:lnTo>
                <a:lnTo>
                  <a:pt x="504152" y="725733"/>
                </a:lnTo>
                <a:lnTo>
                  <a:pt x="508865" y="732820"/>
                </a:lnTo>
                <a:lnTo>
                  <a:pt x="515912" y="737559"/>
                </a:lnTo>
                <a:lnTo>
                  <a:pt x="524633" y="739286"/>
                </a:lnTo>
                <a:lnTo>
                  <a:pt x="533391" y="737531"/>
                </a:lnTo>
                <a:lnTo>
                  <a:pt x="540551" y="732746"/>
                </a:lnTo>
                <a:lnTo>
                  <a:pt x="545383" y="725649"/>
                </a:lnTo>
                <a:lnTo>
                  <a:pt x="547156" y="716962"/>
                </a:lnTo>
                <a:lnTo>
                  <a:pt x="545383" y="708259"/>
                </a:lnTo>
                <a:lnTo>
                  <a:pt x="540551" y="701138"/>
                </a:lnTo>
                <a:lnTo>
                  <a:pt x="533391" y="696330"/>
                </a:lnTo>
                <a:lnTo>
                  <a:pt x="524633" y="694565"/>
                </a:lnTo>
                <a:close/>
              </a:path>
              <a:path w="889000" h="890904">
                <a:moveTo>
                  <a:pt x="641551" y="624148"/>
                </a:moveTo>
                <a:lnTo>
                  <a:pt x="632830" y="625882"/>
                </a:lnTo>
                <a:lnTo>
                  <a:pt x="625783" y="630639"/>
                </a:lnTo>
                <a:lnTo>
                  <a:pt x="621070" y="637749"/>
                </a:lnTo>
                <a:lnTo>
                  <a:pt x="619352" y="646545"/>
                </a:lnTo>
                <a:lnTo>
                  <a:pt x="621070" y="655317"/>
                </a:lnTo>
                <a:lnTo>
                  <a:pt x="625783" y="662403"/>
                </a:lnTo>
                <a:lnTo>
                  <a:pt x="632830" y="667142"/>
                </a:lnTo>
                <a:lnTo>
                  <a:pt x="641551" y="668869"/>
                </a:lnTo>
                <a:lnTo>
                  <a:pt x="650304" y="667113"/>
                </a:lnTo>
                <a:lnTo>
                  <a:pt x="657465" y="662325"/>
                </a:lnTo>
                <a:lnTo>
                  <a:pt x="662299" y="655228"/>
                </a:lnTo>
                <a:lnTo>
                  <a:pt x="664074" y="646545"/>
                </a:lnTo>
                <a:lnTo>
                  <a:pt x="662299" y="637838"/>
                </a:lnTo>
                <a:lnTo>
                  <a:pt x="657465" y="630717"/>
                </a:lnTo>
                <a:lnTo>
                  <a:pt x="650304" y="625912"/>
                </a:lnTo>
                <a:lnTo>
                  <a:pt x="641551" y="624148"/>
                </a:lnTo>
                <a:close/>
              </a:path>
              <a:path w="889000" h="890904">
                <a:moveTo>
                  <a:pt x="710365" y="498079"/>
                </a:moveTo>
                <a:lnTo>
                  <a:pt x="699470" y="500248"/>
                </a:lnTo>
                <a:lnTo>
                  <a:pt x="690660" y="506197"/>
                </a:lnTo>
                <a:lnTo>
                  <a:pt x="684766" y="515090"/>
                </a:lnTo>
                <a:lnTo>
                  <a:pt x="682617" y="526088"/>
                </a:lnTo>
                <a:lnTo>
                  <a:pt x="684766" y="537042"/>
                </a:lnTo>
                <a:lnTo>
                  <a:pt x="690660" y="545898"/>
                </a:lnTo>
                <a:lnTo>
                  <a:pt x="699470" y="551823"/>
                </a:lnTo>
                <a:lnTo>
                  <a:pt x="710365" y="553983"/>
                </a:lnTo>
                <a:lnTo>
                  <a:pt x="721308" y="551787"/>
                </a:lnTo>
                <a:lnTo>
                  <a:pt x="730252" y="545804"/>
                </a:lnTo>
                <a:lnTo>
                  <a:pt x="736287" y="536936"/>
                </a:lnTo>
                <a:lnTo>
                  <a:pt x="738501" y="526088"/>
                </a:lnTo>
                <a:lnTo>
                  <a:pt x="736287" y="515196"/>
                </a:lnTo>
                <a:lnTo>
                  <a:pt x="730252" y="506292"/>
                </a:lnTo>
                <a:lnTo>
                  <a:pt x="721308" y="500283"/>
                </a:lnTo>
                <a:lnTo>
                  <a:pt x="710365" y="498079"/>
                </a:lnTo>
                <a:close/>
              </a:path>
              <a:path w="889000" h="890904">
                <a:moveTo>
                  <a:pt x="711695" y="352502"/>
                </a:moveTo>
                <a:lnTo>
                  <a:pt x="698610" y="355103"/>
                </a:lnTo>
                <a:lnTo>
                  <a:pt x="688036" y="362238"/>
                </a:lnTo>
                <a:lnTo>
                  <a:pt x="680965" y="372906"/>
                </a:lnTo>
                <a:lnTo>
                  <a:pt x="678387" y="386103"/>
                </a:lnTo>
                <a:lnTo>
                  <a:pt x="680965" y="399248"/>
                </a:lnTo>
                <a:lnTo>
                  <a:pt x="688036" y="409872"/>
                </a:lnTo>
                <a:lnTo>
                  <a:pt x="698610" y="416978"/>
                </a:lnTo>
                <a:lnTo>
                  <a:pt x="711695" y="419568"/>
                </a:lnTo>
                <a:lnTo>
                  <a:pt x="724826" y="416935"/>
                </a:lnTo>
                <a:lnTo>
                  <a:pt x="735561" y="409758"/>
                </a:lnTo>
                <a:lnTo>
                  <a:pt x="742805" y="399120"/>
                </a:lnTo>
                <a:lnTo>
                  <a:pt x="745464" y="386103"/>
                </a:lnTo>
                <a:lnTo>
                  <a:pt x="742805" y="373038"/>
                </a:lnTo>
                <a:lnTo>
                  <a:pt x="735561" y="362356"/>
                </a:lnTo>
                <a:lnTo>
                  <a:pt x="724826" y="355147"/>
                </a:lnTo>
                <a:lnTo>
                  <a:pt x="711695" y="352502"/>
                </a:lnTo>
                <a:close/>
              </a:path>
              <a:path w="889000" h="890904">
                <a:moveTo>
                  <a:pt x="650995" y="229218"/>
                </a:moveTo>
                <a:lnTo>
                  <a:pt x="635727" y="232252"/>
                </a:lnTo>
                <a:lnTo>
                  <a:pt x="623392" y="240576"/>
                </a:lnTo>
                <a:lnTo>
                  <a:pt x="615144" y="253019"/>
                </a:lnTo>
                <a:lnTo>
                  <a:pt x="612138" y="268410"/>
                </a:lnTo>
                <a:lnTo>
                  <a:pt x="615144" y="283760"/>
                </a:lnTo>
                <a:lnTo>
                  <a:pt x="623392" y="296162"/>
                </a:lnTo>
                <a:lnTo>
                  <a:pt x="635727" y="304455"/>
                </a:lnTo>
                <a:lnTo>
                  <a:pt x="650995" y="307477"/>
                </a:lnTo>
                <a:lnTo>
                  <a:pt x="666308" y="304405"/>
                </a:lnTo>
                <a:lnTo>
                  <a:pt x="678831" y="296028"/>
                </a:lnTo>
                <a:lnTo>
                  <a:pt x="687284" y="283610"/>
                </a:lnTo>
                <a:lnTo>
                  <a:pt x="690387" y="268410"/>
                </a:lnTo>
                <a:lnTo>
                  <a:pt x="687284" y="253178"/>
                </a:lnTo>
                <a:lnTo>
                  <a:pt x="678831" y="240717"/>
                </a:lnTo>
                <a:lnTo>
                  <a:pt x="666308" y="232305"/>
                </a:lnTo>
                <a:lnTo>
                  <a:pt x="650995" y="229218"/>
                </a:lnTo>
                <a:close/>
              </a:path>
              <a:path w="889000" h="890904">
                <a:moveTo>
                  <a:pt x="524476" y="156382"/>
                </a:moveTo>
                <a:lnTo>
                  <a:pt x="507032" y="159850"/>
                </a:lnTo>
                <a:lnTo>
                  <a:pt x="492935" y="169362"/>
                </a:lnTo>
                <a:lnTo>
                  <a:pt x="483506" y="183580"/>
                </a:lnTo>
                <a:lnTo>
                  <a:pt x="480069" y="201166"/>
                </a:lnTo>
                <a:lnTo>
                  <a:pt x="483506" y="218703"/>
                </a:lnTo>
                <a:lnTo>
                  <a:pt x="492935" y="232873"/>
                </a:lnTo>
                <a:lnTo>
                  <a:pt x="507032" y="242350"/>
                </a:lnTo>
                <a:lnTo>
                  <a:pt x="524476" y="245804"/>
                </a:lnTo>
                <a:lnTo>
                  <a:pt x="541984" y="242294"/>
                </a:lnTo>
                <a:lnTo>
                  <a:pt x="556298" y="232724"/>
                </a:lnTo>
                <a:lnTo>
                  <a:pt x="565957" y="218535"/>
                </a:lnTo>
                <a:lnTo>
                  <a:pt x="569500" y="201166"/>
                </a:lnTo>
                <a:lnTo>
                  <a:pt x="565957" y="183757"/>
                </a:lnTo>
                <a:lnTo>
                  <a:pt x="556298" y="169519"/>
                </a:lnTo>
                <a:lnTo>
                  <a:pt x="541984" y="159909"/>
                </a:lnTo>
                <a:lnTo>
                  <a:pt x="524476" y="156382"/>
                </a:lnTo>
                <a:close/>
              </a:path>
              <a:path w="889000" h="890904">
                <a:moveTo>
                  <a:pt x="383517" y="150791"/>
                </a:moveTo>
                <a:lnTo>
                  <a:pt x="363896" y="154692"/>
                </a:lnTo>
                <a:lnTo>
                  <a:pt x="348040" y="165394"/>
                </a:lnTo>
                <a:lnTo>
                  <a:pt x="337436" y="181390"/>
                </a:lnTo>
                <a:lnTo>
                  <a:pt x="333570" y="201177"/>
                </a:lnTo>
                <a:lnTo>
                  <a:pt x="337436" y="220902"/>
                </a:lnTo>
                <a:lnTo>
                  <a:pt x="348040" y="236844"/>
                </a:lnTo>
                <a:lnTo>
                  <a:pt x="363896" y="247508"/>
                </a:lnTo>
                <a:lnTo>
                  <a:pt x="383517" y="251395"/>
                </a:lnTo>
                <a:lnTo>
                  <a:pt x="403218" y="247443"/>
                </a:lnTo>
                <a:lnTo>
                  <a:pt x="419322" y="236672"/>
                </a:lnTo>
                <a:lnTo>
                  <a:pt x="430188" y="220707"/>
                </a:lnTo>
                <a:lnTo>
                  <a:pt x="434175" y="201177"/>
                </a:lnTo>
                <a:lnTo>
                  <a:pt x="430188" y="181584"/>
                </a:lnTo>
                <a:lnTo>
                  <a:pt x="419322" y="165566"/>
                </a:lnTo>
                <a:lnTo>
                  <a:pt x="403218" y="154757"/>
                </a:lnTo>
                <a:lnTo>
                  <a:pt x="383517" y="150791"/>
                </a:lnTo>
                <a:close/>
              </a:path>
              <a:path w="889000" h="890904">
                <a:moveTo>
                  <a:pt x="259950" y="218726"/>
                </a:moveTo>
                <a:lnTo>
                  <a:pt x="240329" y="222629"/>
                </a:lnTo>
                <a:lnTo>
                  <a:pt x="224473" y="233333"/>
                </a:lnTo>
                <a:lnTo>
                  <a:pt x="213869" y="249330"/>
                </a:lnTo>
                <a:lnTo>
                  <a:pt x="210004" y="269112"/>
                </a:lnTo>
                <a:lnTo>
                  <a:pt x="213869" y="288841"/>
                </a:lnTo>
                <a:lnTo>
                  <a:pt x="224473" y="304783"/>
                </a:lnTo>
                <a:lnTo>
                  <a:pt x="240329" y="315444"/>
                </a:lnTo>
                <a:lnTo>
                  <a:pt x="259950" y="319330"/>
                </a:lnTo>
                <a:lnTo>
                  <a:pt x="279646" y="315380"/>
                </a:lnTo>
                <a:lnTo>
                  <a:pt x="295751" y="304611"/>
                </a:lnTo>
                <a:lnTo>
                  <a:pt x="306620" y="288647"/>
                </a:lnTo>
                <a:lnTo>
                  <a:pt x="310608" y="269112"/>
                </a:lnTo>
                <a:lnTo>
                  <a:pt x="306620" y="249528"/>
                </a:lnTo>
                <a:lnTo>
                  <a:pt x="295751" y="233509"/>
                </a:lnTo>
                <a:lnTo>
                  <a:pt x="279646" y="222695"/>
                </a:lnTo>
                <a:lnTo>
                  <a:pt x="259950" y="218726"/>
                </a:lnTo>
                <a:close/>
              </a:path>
              <a:path w="889000" h="890904">
                <a:moveTo>
                  <a:pt x="195501" y="342010"/>
                </a:moveTo>
                <a:lnTo>
                  <a:pt x="178058" y="345478"/>
                </a:lnTo>
                <a:lnTo>
                  <a:pt x="163960" y="354990"/>
                </a:lnTo>
                <a:lnTo>
                  <a:pt x="154531" y="369208"/>
                </a:lnTo>
                <a:lnTo>
                  <a:pt x="151094" y="386794"/>
                </a:lnTo>
                <a:lnTo>
                  <a:pt x="154531" y="404335"/>
                </a:lnTo>
                <a:lnTo>
                  <a:pt x="163960" y="418505"/>
                </a:lnTo>
                <a:lnTo>
                  <a:pt x="178058" y="427979"/>
                </a:lnTo>
                <a:lnTo>
                  <a:pt x="195501" y="431431"/>
                </a:lnTo>
                <a:lnTo>
                  <a:pt x="213006" y="427922"/>
                </a:lnTo>
                <a:lnTo>
                  <a:pt x="227320" y="418352"/>
                </a:lnTo>
                <a:lnTo>
                  <a:pt x="236981" y="404163"/>
                </a:lnTo>
                <a:lnTo>
                  <a:pt x="240526" y="386794"/>
                </a:lnTo>
                <a:lnTo>
                  <a:pt x="236981" y="369385"/>
                </a:lnTo>
                <a:lnTo>
                  <a:pt x="227320" y="355147"/>
                </a:lnTo>
                <a:lnTo>
                  <a:pt x="213006" y="345537"/>
                </a:lnTo>
                <a:lnTo>
                  <a:pt x="195501" y="342010"/>
                </a:lnTo>
                <a:close/>
              </a:path>
              <a:path w="889000" h="890904">
                <a:moveTo>
                  <a:pt x="195533" y="486896"/>
                </a:moveTo>
                <a:lnTo>
                  <a:pt x="180279" y="489932"/>
                </a:lnTo>
                <a:lnTo>
                  <a:pt x="167946" y="498258"/>
                </a:lnTo>
                <a:lnTo>
                  <a:pt x="159694" y="510701"/>
                </a:lnTo>
                <a:lnTo>
                  <a:pt x="156686" y="526088"/>
                </a:lnTo>
                <a:lnTo>
                  <a:pt x="159694" y="541438"/>
                </a:lnTo>
                <a:lnTo>
                  <a:pt x="167946" y="553840"/>
                </a:lnTo>
                <a:lnTo>
                  <a:pt x="180279" y="562133"/>
                </a:lnTo>
                <a:lnTo>
                  <a:pt x="195533" y="565155"/>
                </a:lnTo>
                <a:lnTo>
                  <a:pt x="210851" y="562083"/>
                </a:lnTo>
                <a:lnTo>
                  <a:pt x="223378" y="553706"/>
                </a:lnTo>
                <a:lnTo>
                  <a:pt x="231832" y="541288"/>
                </a:lnTo>
                <a:lnTo>
                  <a:pt x="234935" y="526088"/>
                </a:lnTo>
                <a:lnTo>
                  <a:pt x="231832" y="510856"/>
                </a:lnTo>
                <a:lnTo>
                  <a:pt x="223378" y="498395"/>
                </a:lnTo>
                <a:lnTo>
                  <a:pt x="210851" y="489983"/>
                </a:lnTo>
                <a:lnTo>
                  <a:pt x="195533" y="486896"/>
                </a:lnTo>
                <a:close/>
              </a:path>
              <a:path w="889000" h="890904">
                <a:moveTo>
                  <a:pt x="268190" y="612976"/>
                </a:moveTo>
                <a:lnTo>
                  <a:pt x="255110" y="615577"/>
                </a:lnTo>
                <a:lnTo>
                  <a:pt x="244535" y="622711"/>
                </a:lnTo>
                <a:lnTo>
                  <a:pt x="237461" y="633375"/>
                </a:lnTo>
                <a:lnTo>
                  <a:pt x="234882" y="646566"/>
                </a:lnTo>
                <a:lnTo>
                  <a:pt x="237461" y="659713"/>
                </a:lnTo>
                <a:lnTo>
                  <a:pt x="244535" y="670340"/>
                </a:lnTo>
                <a:lnTo>
                  <a:pt x="255110" y="677450"/>
                </a:lnTo>
                <a:lnTo>
                  <a:pt x="268190" y="680042"/>
                </a:lnTo>
                <a:lnTo>
                  <a:pt x="281322" y="677407"/>
                </a:lnTo>
                <a:lnTo>
                  <a:pt x="292061" y="670226"/>
                </a:lnTo>
                <a:lnTo>
                  <a:pt x="299309" y="659585"/>
                </a:lnTo>
                <a:lnTo>
                  <a:pt x="301969" y="646566"/>
                </a:lnTo>
                <a:lnTo>
                  <a:pt x="299309" y="633508"/>
                </a:lnTo>
                <a:lnTo>
                  <a:pt x="292061" y="622829"/>
                </a:lnTo>
                <a:lnTo>
                  <a:pt x="281322" y="615621"/>
                </a:lnTo>
                <a:lnTo>
                  <a:pt x="268190" y="612976"/>
                </a:lnTo>
                <a:close/>
              </a:path>
              <a:path w="889000" h="890904">
                <a:moveTo>
                  <a:pt x="382993" y="688973"/>
                </a:moveTo>
                <a:lnTo>
                  <a:pt x="372098" y="691142"/>
                </a:lnTo>
                <a:lnTo>
                  <a:pt x="363288" y="697091"/>
                </a:lnTo>
                <a:lnTo>
                  <a:pt x="357394" y="705980"/>
                </a:lnTo>
                <a:lnTo>
                  <a:pt x="355245" y="716972"/>
                </a:lnTo>
                <a:lnTo>
                  <a:pt x="357394" y="727937"/>
                </a:lnTo>
                <a:lnTo>
                  <a:pt x="363288" y="736795"/>
                </a:lnTo>
                <a:lnTo>
                  <a:pt x="372098" y="742719"/>
                </a:lnTo>
                <a:lnTo>
                  <a:pt x="382993" y="744877"/>
                </a:lnTo>
                <a:lnTo>
                  <a:pt x="393936" y="742682"/>
                </a:lnTo>
                <a:lnTo>
                  <a:pt x="402880" y="736697"/>
                </a:lnTo>
                <a:lnTo>
                  <a:pt x="408914" y="727826"/>
                </a:lnTo>
                <a:lnTo>
                  <a:pt x="411128" y="716972"/>
                </a:lnTo>
                <a:lnTo>
                  <a:pt x="408914" y="706095"/>
                </a:lnTo>
                <a:lnTo>
                  <a:pt x="402880" y="697193"/>
                </a:lnTo>
                <a:lnTo>
                  <a:pt x="393936" y="691181"/>
                </a:lnTo>
                <a:lnTo>
                  <a:pt x="382993" y="688973"/>
                </a:lnTo>
                <a:close/>
              </a:path>
              <a:path w="889000" h="890904">
                <a:moveTo>
                  <a:pt x="388595" y="543156"/>
                </a:moveTo>
                <a:lnTo>
                  <a:pt x="375510" y="545757"/>
                </a:lnTo>
                <a:lnTo>
                  <a:pt x="364936" y="552891"/>
                </a:lnTo>
                <a:lnTo>
                  <a:pt x="357865" y="563555"/>
                </a:lnTo>
                <a:lnTo>
                  <a:pt x="355287" y="576746"/>
                </a:lnTo>
                <a:lnTo>
                  <a:pt x="357865" y="589893"/>
                </a:lnTo>
                <a:lnTo>
                  <a:pt x="364936" y="600520"/>
                </a:lnTo>
                <a:lnTo>
                  <a:pt x="375510" y="607630"/>
                </a:lnTo>
                <a:lnTo>
                  <a:pt x="388595" y="610222"/>
                </a:lnTo>
                <a:lnTo>
                  <a:pt x="401724" y="607587"/>
                </a:lnTo>
                <a:lnTo>
                  <a:pt x="412456" y="600407"/>
                </a:lnTo>
                <a:lnTo>
                  <a:pt x="419696" y="589765"/>
                </a:lnTo>
                <a:lnTo>
                  <a:pt x="422353" y="576746"/>
                </a:lnTo>
                <a:lnTo>
                  <a:pt x="419696" y="563692"/>
                </a:lnTo>
                <a:lnTo>
                  <a:pt x="412456" y="553013"/>
                </a:lnTo>
                <a:lnTo>
                  <a:pt x="401724" y="545802"/>
                </a:lnTo>
                <a:lnTo>
                  <a:pt x="388595" y="543156"/>
                </a:lnTo>
                <a:close/>
              </a:path>
              <a:path w="889000" h="890904">
                <a:moveTo>
                  <a:pt x="320262" y="418605"/>
                </a:moveTo>
                <a:lnTo>
                  <a:pt x="305004" y="421641"/>
                </a:lnTo>
                <a:lnTo>
                  <a:pt x="292671" y="429968"/>
                </a:lnTo>
                <a:lnTo>
                  <a:pt x="284422" y="442414"/>
                </a:lnTo>
                <a:lnTo>
                  <a:pt x="281415" y="457808"/>
                </a:lnTo>
                <a:lnTo>
                  <a:pt x="284422" y="473153"/>
                </a:lnTo>
                <a:lnTo>
                  <a:pt x="292671" y="485555"/>
                </a:lnTo>
                <a:lnTo>
                  <a:pt x="305004" y="493851"/>
                </a:lnTo>
                <a:lnTo>
                  <a:pt x="320262" y="496874"/>
                </a:lnTo>
                <a:lnTo>
                  <a:pt x="335585" y="493801"/>
                </a:lnTo>
                <a:lnTo>
                  <a:pt x="348111" y="485422"/>
                </a:lnTo>
                <a:lnTo>
                  <a:pt x="356563" y="473003"/>
                </a:lnTo>
                <a:lnTo>
                  <a:pt x="359664" y="457808"/>
                </a:lnTo>
                <a:lnTo>
                  <a:pt x="356563" y="442573"/>
                </a:lnTo>
                <a:lnTo>
                  <a:pt x="348111" y="430109"/>
                </a:lnTo>
                <a:lnTo>
                  <a:pt x="335585" y="421694"/>
                </a:lnTo>
                <a:lnTo>
                  <a:pt x="320262" y="418605"/>
                </a:lnTo>
                <a:close/>
              </a:path>
              <a:path w="889000" h="890904">
                <a:moveTo>
                  <a:pt x="454153" y="418605"/>
                </a:moveTo>
                <a:lnTo>
                  <a:pt x="438894" y="421641"/>
                </a:lnTo>
                <a:lnTo>
                  <a:pt x="426557" y="429969"/>
                </a:lnTo>
                <a:lnTo>
                  <a:pt x="418304" y="442419"/>
                </a:lnTo>
                <a:lnTo>
                  <a:pt x="415296" y="457818"/>
                </a:lnTo>
                <a:lnTo>
                  <a:pt x="418304" y="473157"/>
                </a:lnTo>
                <a:lnTo>
                  <a:pt x="426557" y="485557"/>
                </a:lnTo>
                <a:lnTo>
                  <a:pt x="438894" y="493851"/>
                </a:lnTo>
                <a:lnTo>
                  <a:pt x="454153" y="496874"/>
                </a:lnTo>
                <a:lnTo>
                  <a:pt x="469474" y="493801"/>
                </a:lnTo>
                <a:lnTo>
                  <a:pt x="481997" y="485423"/>
                </a:lnTo>
                <a:lnTo>
                  <a:pt x="490445" y="473007"/>
                </a:lnTo>
                <a:lnTo>
                  <a:pt x="493545" y="457818"/>
                </a:lnTo>
                <a:lnTo>
                  <a:pt x="490445" y="442582"/>
                </a:lnTo>
                <a:lnTo>
                  <a:pt x="481997" y="430115"/>
                </a:lnTo>
                <a:lnTo>
                  <a:pt x="469474" y="421695"/>
                </a:lnTo>
                <a:lnTo>
                  <a:pt x="454153" y="418605"/>
                </a:lnTo>
                <a:close/>
              </a:path>
              <a:path w="889000" h="890904">
                <a:moveTo>
                  <a:pt x="387223" y="294556"/>
                </a:moveTo>
                <a:lnTo>
                  <a:pt x="369782" y="298026"/>
                </a:lnTo>
                <a:lnTo>
                  <a:pt x="355688" y="307542"/>
                </a:lnTo>
                <a:lnTo>
                  <a:pt x="346262" y="321767"/>
                </a:lnTo>
                <a:lnTo>
                  <a:pt x="342827" y="339361"/>
                </a:lnTo>
                <a:lnTo>
                  <a:pt x="346262" y="356891"/>
                </a:lnTo>
                <a:lnTo>
                  <a:pt x="355688" y="371059"/>
                </a:lnTo>
                <a:lnTo>
                  <a:pt x="369782" y="380534"/>
                </a:lnTo>
                <a:lnTo>
                  <a:pt x="387223" y="383988"/>
                </a:lnTo>
                <a:lnTo>
                  <a:pt x="404728" y="380477"/>
                </a:lnTo>
                <a:lnTo>
                  <a:pt x="419042" y="370906"/>
                </a:lnTo>
                <a:lnTo>
                  <a:pt x="428703" y="356719"/>
                </a:lnTo>
                <a:lnTo>
                  <a:pt x="432248" y="339361"/>
                </a:lnTo>
                <a:lnTo>
                  <a:pt x="428703" y="321944"/>
                </a:lnTo>
                <a:lnTo>
                  <a:pt x="419042" y="307700"/>
                </a:lnTo>
                <a:lnTo>
                  <a:pt x="404728" y="298085"/>
                </a:lnTo>
                <a:lnTo>
                  <a:pt x="387223" y="294556"/>
                </a:lnTo>
                <a:close/>
              </a:path>
              <a:path w="889000" h="890904">
                <a:moveTo>
                  <a:pt x="524120" y="300137"/>
                </a:moveTo>
                <a:lnTo>
                  <a:pt x="508862" y="303172"/>
                </a:lnTo>
                <a:lnTo>
                  <a:pt x="496529" y="311497"/>
                </a:lnTo>
                <a:lnTo>
                  <a:pt x="488280" y="323942"/>
                </a:lnTo>
                <a:lnTo>
                  <a:pt x="485273" y="339340"/>
                </a:lnTo>
                <a:lnTo>
                  <a:pt x="488280" y="354684"/>
                </a:lnTo>
                <a:lnTo>
                  <a:pt x="496529" y="367083"/>
                </a:lnTo>
                <a:lnTo>
                  <a:pt x="508862" y="375374"/>
                </a:lnTo>
                <a:lnTo>
                  <a:pt x="524120" y="378396"/>
                </a:lnTo>
                <a:lnTo>
                  <a:pt x="539442" y="375323"/>
                </a:lnTo>
                <a:lnTo>
                  <a:pt x="551968" y="366945"/>
                </a:lnTo>
                <a:lnTo>
                  <a:pt x="560420" y="354529"/>
                </a:lnTo>
                <a:lnTo>
                  <a:pt x="563522" y="339340"/>
                </a:lnTo>
                <a:lnTo>
                  <a:pt x="560420" y="324106"/>
                </a:lnTo>
                <a:lnTo>
                  <a:pt x="551968" y="311642"/>
                </a:lnTo>
                <a:lnTo>
                  <a:pt x="539442" y="303226"/>
                </a:lnTo>
                <a:lnTo>
                  <a:pt x="524120" y="300137"/>
                </a:lnTo>
                <a:close/>
              </a:path>
              <a:path w="889000" h="890904">
                <a:moveTo>
                  <a:pt x="592411" y="424217"/>
                </a:moveTo>
                <a:lnTo>
                  <a:pt x="579332" y="426817"/>
                </a:lnTo>
                <a:lnTo>
                  <a:pt x="568761" y="433948"/>
                </a:lnTo>
                <a:lnTo>
                  <a:pt x="561691" y="444612"/>
                </a:lnTo>
                <a:lnTo>
                  <a:pt x="559113" y="457808"/>
                </a:lnTo>
                <a:lnTo>
                  <a:pt x="561691" y="470954"/>
                </a:lnTo>
                <a:lnTo>
                  <a:pt x="568761" y="481582"/>
                </a:lnTo>
                <a:lnTo>
                  <a:pt x="579332" y="488691"/>
                </a:lnTo>
                <a:lnTo>
                  <a:pt x="592411" y="491283"/>
                </a:lnTo>
                <a:lnTo>
                  <a:pt x="605546" y="488648"/>
                </a:lnTo>
                <a:lnTo>
                  <a:pt x="616280" y="481468"/>
                </a:lnTo>
                <a:lnTo>
                  <a:pt x="623523" y="470826"/>
                </a:lnTo>
                <a:lnTo>
                  <a:pt x="626179" y="457808"/>
                </a:lnTo>
                <a:lnTo>
                  <a:pt x="623523" y="444749"/>
                </a:lnTo>
                <a:lnTo>
                  <a:pt x="616280" y="434070"/>
                </a:lnTo>
                <a:lnTo>
                  <a:pt x="605546" y="426862"/>
                </a:lnTo>
                <a:lnTo>
                  <a:pt x="592411" y="424217"/>
                </a:lnTo>
                <a:close/>
              </a:path>
              <a:path w="889000" h="890904">
                <a:moveTo>
                  <a:pt x="524203" y="547438"/>
                </a:moveTo>
                <a:lnTo>
                  <a:pt x="513304" y="549608"/>
                </a:lnTo>
                <a:lnTo>
                  <a:pt x="504495" y="555557"/>
                </a:lnTo>
                <a:lnTo>
                  <a:pt x="498603" y="564450"/>
                </a:lnTo>
                <a:lnTo>
                  <a:pt x="496456" y="575448"/>
                </a:lnTo>
                <a:lnTo>
                  <a:pt x="498603" y="586406"/>
                </a:lnTo>
                <a:lnTo>
                  <a:pt x="504495" y="595261"/>
                </a:lnTo>
                <a:lnTo>
                  <a:pt x="513304" y="601184"/>
                </a:lnTo>
                <a:lnTo>
                  <a:pt x="524203" y="603342"/>
                </a:lnTo>
                <a:lnTo>
                  <a:pt x="535148" y="601148"/>
                </a:lnTo>
                <a:lnTo>
                  <a:pt x="544095" y="595167"/>
                </a:lnTo>
                <a:lnTo>
                  <a:pt x="550134" y="586300"/>
                </a:lnTo>
                <a:lnTo>
                  <a:pt x="552349" y="575448"/>
                </a:lnTo>
                <a:lnTo>
                  <a:pt x="550134" y="564565"/>
                </a:lnTo>
                <a:lnTo>
                  <a:pt x="544095" y="555659"/>
                </a:lnTo>
                <a:lnTo>
                  <a:pt x="535148" y="549646"/>
                </a:lnTo>
                <a:lnTo>
                  <a:pt x="524203" y="547438"/>
                </a:lnTo>
                <a:close/>
              </a:path>
              <a:path w="889000" h="890904">
                <a:moveTo>
                  <a:pt x="245468" y="774552"/>
                </a:moveTo>
                <a:lnTo>
                  <a:pt x="232390" y="777153"/>
                </a:lnTo>
                <a:lnTo>
                  <a:pt x="221819" y="784287"/>
                </a:lnTo>
                <a:lnTo>
                  <a:pt x="214748" y="794951"/>
                </a:lnTo>
                <a:lnTo>
                  <a:pt x="212171" y="808142"/>
                </a:lnTo>
                <a:lnTo>
                  <a:pt x="214748" y="821293"/>
                </a:lnTo>
                <a:lnTo>
                  <a:pt x="221819" y="831921"/>
                </a:lnTo>
                <a:lnTo>
                  <a:pt x="232390" y="839027"/>
                </a:lnTo>
                <a:lnTo>
                  <a:pt x="245468" y="841618"/>
                </a:lnTo>
                <a:lnTo>
                  <a:pt x="258599" y="838985"/>
                </a:lnTo>
                <a:lnTo>
                  <a:pt x="269334" y="831807"/>
                </a:lnTo>
                <a:lnTo>
                  <a:pt x="276579" y="821165"/>
                </a:lnTo>
                <a:lnTo>
                  <a:pt x="279237" y="808142"/>
                </a:lnTo>
                <a:lnTo>
                  <a:pt x="276579" y="795084"/>
                </a:lnTo>
                <a:lnTo>
                  <a:pt x="269334" y="784405"/>
                </a:lnTo>
                <a:lnTo>
                  <a:pt x="258599" y="777197"/>
                </a:lnTo>
                <a:lnTo>
                  <a:pt x="245468" y="774552"/>
                </a:lnTo>
                <a:close/>
              </a:path>
              <a:path w="889000" h="890904">
                <a:moveTo>
                  <a:pt x="101064" y="620735"/>
                </a:moveTo>
                <a:lnTo>
                  <a:pt x="85805" y="623769"/>
                </a:lnTo>
                <a:lnTo>
                  <a:pt x="73468" y="632093"/>
                </a:lnTo>
                <a:lnTo>
                  <a:pt x="65216" y="644536"/>
                </a:lnTo>
                <a:lnTo>
                  <a:pt x="62207" y="659927"/>
                </a:lnTo>
                <a:lnTo>
                  <a:pt x="65216" y="675266"/>
                </a:lnTo>
                <a:lnTo>
                  <a:pt x="73468" y="687666"/>
                </a:lnTo>
                <a:lnTo>
                  <a:pt x="85805" y="695960"/>
                </a:lnTo>
                <a:lnTo>
                  <a:pt x="101064" y="698983"/>
                </a:lnTo>
                <a:lnTo>
                  <a:pt x="116386" y="695910"/>
                </a:lnTo>
                <a:lnTo>
                  <a:pt x="128908" y="687532"/>
                </a:lnTo>
                <a:lnTo>
                  <a:pt x="137356" y="675116"/>
                </a:lnTo>
                <a:lnTo>
                  <a:pt x="140456" y="659927"/>
                </a:lnTo>
                <a:lnTo>
                  <a:pt x="137356" y="644695"/>
                </a:lnTo>
                <a:lnTo>
                  <a:pt x="128908" y="632234"/>
                </a:lnTo>
                <a:lnTo>
                  <a:pt x="116386" y="623822"/>
                </a:lnTo>
                <a:lnTo>
                  <a:pt x="101064" y="620735"/>
                </a:lnTo>
                <a:close/>
              </a:path>
              <a:path w="889000" h="890904">
                <a:moveTo>
                  <a:pt x="44396" y="413620"/>
                </a:moveTo>
                <a:lnTo>
                  <a:pt x="26959" y="417089"/>
                </a:lnTo>
                <a:lnTo>
                  <a:pt x="12864" y="426602"/>
                </a:lnTo>
                <a:lnTo>
                  <a:pt x="3436" y="440823"/>
                </a:lnTo>
                <a:lnTo>
                  <a:pt x="0" y="458415"/>
                </a:lnTo>
                <a:lnTo>
                  <a:pt x="3436" y="475950"/>
                </a:lnTo>
                <a:lnTo>
                  <a:pt x="12864" y="490117"/>
                </a:lnTo>
                <a:lnTo>
                  <a:pt x="26959" y="499589"/>
                </a:lnTo>
                <a:lnTo>
                  <a:pt x="44396" y="503042"/>
                </a:lnTo>
                <a:lnTo>
                  <a:pt x="61909" y="499532"/>
                </a:lnTo>
                <a:lnTo>
                  <a:pt x="76222" y="489964"/>
                </a:lnTo>
                <a:lnTo>
                  <a:pt x="85878" y="475778"/>
                </a:lnTo>
                <a:lnTo>
                  <a:pt x="89421" y="458415"/>
                </a:lnTo>
                <a:lnTo>
                  <a:pt x="85878" y="441004"/>
                </a:lnTo>
                <a:lnTo>
                  <a:pt x="76222" y="426763"/>
                </a:lnTo>
                <a:lnTo>
                  <a:pt x="61909" y="417149"/>
                </a:lnTo>
                <a:lnTo>
                  <a:pt x="44396" y="413620"/>
                </a:lnTo>
                <a:close/>
              </a:path>
              <a:path w="889000" h="890904">
                <a:moveTo>
                  <a:pt x="94614" y="204862"/>
                </a:moveTo>
                <a:lnTo>
                  <a:pt x="74986" y="208764"/>
                </a:lnTo>
                <a:lnTo>
                  <a:pt x="59123" y="219465"/>
                </a:lnTo>
                <a:lnTo>
                  <a:pt x="48514" y="235462"/>
                </a:lnTo>
                <a:lnTo>
                  <a:pt x="44647" y="255248"/>
                </a:lnTo>
                <a:lnTo>
                  <a:pt x="48514" y="274982"/>
                </a:lnTo>
                <a:lnTo>
                  <a:pt x="59123" y="290924"/>
                </a:lnTo>
                <a:lnTo>
                  <a:pt x="74986" y="301582"/>
                </a:lnTo>
                <a:lnTo>
                  <a:pt x="94614" y="305467"/>
                </a:lnTo>
                <a:lnTo>
                  <a:pt x="114305" y="301516"/>
                </a:lnTo>
                <a:lnTo>
                  <a:pt x="130407" y="290747"/>
                </a:lnTo>
                <a:lnTo>
                  <a:pt x="141274" y="274783"/>
                </a:lnTo>
                <a:lnTo>
                  <a:pt x="145262" y="255248"/>
                </a:lnTo>
                <a:lnTo>
                  <a:pt x="141274" y="235665"/>
                </a:lnTo>
                <a:lnTo>
                  <a:pt x="130407" y="219646"/>
                </a:lnTo>
                <a:lnTo>
                  <a:pt x="114305" y="208832"/>
                </a:lnTo>
                <a:lnTo>
                  <a:pt x="94614" y="204862"/>
                </a:lnTo>
                <a:close/>
              </a:path>
              <a:path w="889000" h="890904">
                <a:moveTo>
                  <a:pt x="245270" y="46804"/>
                </a:moveTo>
                <a:lnTo>
                  <a:pt x="221295" y="51575"/>
                </a:lnTo>
                <a:lnTo>
                  <a:pt x="201915" y="64659"/>
                </a:lnTo>
                <a:lnTo>
                  <a:pt x="188951" y="84215"/>
                </a:lnTo>
                <a:lnTo>
                  <a:pt x="184224" y="108405"/>
                </a:lnTo>
                <a:lnTo>
                  <a:pt x="188951" y="132509"/>
                </a:lnTo>
                <a:lnTo>
                  <a:pt x="201915" y="151992"/>
                </a:lnTo>
                <a:lnTo>
                  <a:pt x="221295" y="165024"/>
                </a:lnTo>
                <a:lnTo>
                  <a:pt x="245270" y="169774"/>
                </a:lnTo>
                <a:lnTo>
                  <a:pt x="269344" y="164946"/>
                </a:lnTo>
                <a:lnTo>
                  <a:pt x="289027" y="151784"/>
                </a:lnTo>
                <a:lnTo>
                  <a:pt x="302310" y="132275"/>
                </a:lnTo>
                <a:lnTo>
                  <a:pt x="307184" y="108405"/>
                </a:lnTo>
                <a:lnTo>
                  <a:pt x="302310" y="84458"/>
                </a:lnTo>
                <a:lnTo>
                  <a:pt x="289027" y="64874"/>
                </a:lnTo>
                <a:lnTo>
                  <a:pt x="269344" y="51656"/>
                </a:lnTo>
                <a:lnTo>
                  <a:pt x="245270" y="46804"/>
                </a:lnTo>
                <a:close/>
              </a:path>
              <a:path w="889000" h="890904">
                <a:moveTo>
                  <a:pt x="454069" y="0"/>
                </a:moveTo>
                <a:lnTo>
                  <a:pt x="434447" y="3903"/>
                </a:lnTo>
                <a:lnTo>
                  <a:pt x="418588" y="14608"/>
                </a:lnTo>
                <a:lnTo>
                  <a:pt x="407980" y="30608"/>
                </a:lnTo>
                <a:lnTo>
                  <a:pt x="404113" y="50396"/>
                </a:lnTo>
                <a:lnTo>
                  <a:pt x="407980" y="70125"/>
                </a:lnTo>
                <a:lnTo>
                  <a:pt x="418588" y="86068"/>
                </a:lnTo>
                <a:lnTo>
                  <a:pt x="434447" y="96729"/>
                </a:lnTo>
                <a:lnTo>
                  <a:pt x="454069" y="100614"/>
                </a:lnTo>
                <a:lnTo>
                  <a:pt x="473766" y="96664"/>
                </a:lnTo>
                <a:lnTo>
                  <a:pt x="489871" y="85895"/>
                </a:lnTo>
                <a:lnTo>
                  <a:pt x="500739" y="69931"/>
                </a:lnTo>
                <a:lnTo>
                  <a:pt x="504728" y="50396"/>
                </a:lnTo>
                <a:lnTo>
                  <a:pt x="500739" y="30811"/>
                </a:lnTo>
                <a:lnTo>
                  <a:pt x="489871" y="14788"/>
                </a:lnTo>
                <a:lnTo>
                  <a:pt x="473766" y="3970"/>
                </a:lnTo>
                <a:lnTo>
                  <a:pt x="454069" y="0"/>
                </a:lnTo>
                <a:close/>
              </a:path>
              <a:path w="889000" h="890904">
                <a:moveTo>
                  <a:pt x="653173" y="63579"/>
                </a:moveTo>
                <a:lnTo>
                  <a:pt x="635730" y="67045"/>
                </a:lnTo>
                <a:lnTo>
                  <a:pt x="621632" y="76556"/>
                </a:lnTo>
                <a:lnTo>
                  <a:pt x="612203" y="90777"/>
                </a:lnTo>
                <a:lnTo>
                  <a:pt x="608766" y="108373"/>
                </a:lnTo>
                <a:lnTo>
                  <a:pt x="612203" y="125899"/>
                </a:lnTo>
                <a:lnTo>
                  <a:pt x="621632" y="140067"/>
                </a:lnTo>
                <a:lnTo>
                  <a:pt x="635730" y="149545"/>
                </a:lnTo>
                <a:lnTo>
                  <a:pt x="653173" y="153000"/>
                </a:lnTo>
                <a:lnTo>
                  <a:pt x="670682" y="149487"/>
                </a:lnTo>
                <a:lnTo>
                  <a:pt x="684996" y="139914"/>
                </a:lnTo>
                <a:lnTo>
                  <a:pt x="694654" y="125727"/>
                </a:lnTo>
                <a:lnTo>
                  <a:pt x="698198" y="108373"/>
                </a:lnTo>
                <a:lnTo>
                  <a:pt x="694654" y="90962"/>
                </a:lnTo>
                <a:lnTo>
                  <a:pt x="684996" y="76721"/>
                </a:lnTo>
                <a:lnTo>
                  <a:pt x="670682" y="67107"/>
                </a:lnTo>
                <a:lnTo>
                  <a:pt x="653173" y="63579"/>
                </a:lnTo>
                <a:close/>
              </a:path>
              <a:path w="889000" h="890904">
                <a:moveTo>
                  <a:pt x="810645" y="216045"/>
                </a:moveTo>
                <a:lnTo>
                  <a:pt x="795383" y="219078"/>
                </a:lnTo>
                <a:lnTo>
                  <a:pt x="783050" y="227398"/>
                </a:lnTo>
                <a:lnTo>
                  <a:pt x="774804" y="239837"/>
                </a:lnTo>
                <a:lnTo>
                  <a:pt x="771798" y="255227"/>
                </a:lnTo>
                <a:lnTo>
                  <a:pt x="774804" y="270577"/>
                </a:lnTo>
                <a:lnTo>
                  <a:pt x="783050" y="282979"/>
                </a:lnTo>
                <a:lnTo>
                  <a:pt x="795383" y="291272"/>
                </a:lnTo>
                <a:lnTo>
                  <a:pt x="810645" y="294294"/>
                </a:lnTo>
                <a:lnTo>
                  <a:pt x="825968" y="291222"/>
                </a:lnTo>
                <a:lnTo>
                  <a:pt x="838494" y="282846"/>
                </a:lnTo>
                <a:lnTo>
                  <a:pt x="846946" y="270427"/>
                </a:lnTo>
                <a:lnTo>
                  <a:pt x="850047" y="255227"/>
                </a:lnTo>
                <a:lnTo>
                  <a:pt x="846946" y="239996"/>
                </a:lnTo>
                <a:lnTo>
                  <a:pt x="838494" y="227540"/>
                </a:lnTo>
                <a:lnTo>
                  <a:pt x="825968" y="219131"/>
                </a:lnTo>
                <a:lnTo>
                  <a:pt x="810645" y="216045"/>
                </a:lnTo>
                <a:close/>
              </a:path>
              <a:path w="889000" h="890904">
                <a:moveTo>
                  <a:pt x="855062" y="424803"/>
                </a:moveTo>
                <a:lnTo>
                  <a:pt x="841977" y="427404"/>
                </a:lnTo>
                <a:lnTo>
                  <a:pt x="831404" y="434537"/>
                </a:lnTo>
                <a:lnTo>
                  <a:pt x="824332" y="445198"/>
                </a:lnTo>
                <a:lnTo>
                  <a:pt x="821755" y="458383"/>
                </a:lnTo>
                <a:lnTo>
                  <a:pt x="824332" y="471536"/>
                </a:lnTo>
                <a:lnTo>
                  <a:pt x="831404" y="482167"/>
                </a:lnTo>
                <a:lnTo>
                  <a:pt x="841977" y="489277"/>
                </a:lnTo>
                <a:lnTo>
                  <a:pt x="855062" y="491869"/>
                </a:lnTo>
                <a:lnTo>
                  <a:pt x="868191" y="489235"/>
                </a:lnTo>
                <a:lnTo>
                  <a:pt x="878923" y="482053"/>
                </a:lnTo>
                <a:lnTo>
                  <a:pt x="886164" y="471408"/>
                </a:lnTo>
                <a:lnTo>
                  <a:pt x="888821" y="458383"/>
                </a:lnTo>
                <a:lnTo>
                  <a:pt x="886164" y="445331"/>
                </a:lnTo>
                <a:lnTo>
                  <a:pt x="878923" y="434655"/>
                </a:lnTo>
                <a:lnTo>
                  <a:pt x="868191" y="427448"/>
                </a:lnTo>
                <a:lnTo>
                  <a:pt x="855062" y="424803"/>
                </a:lnTo>
                <a:close/>
              </a:path>
              <a:path w="889000" h="890904">
                <a:moveTo>
                  <a:pt x="802101" y="632724"/>
                </a:moveTo>
                <a:lnTo>
                  <a:pt x="791199" y="634893"/>
                </a:lnTo>
                <a:lnTo>
                  <a:pt x="782387" y="640841"/>
                </a:lnTo>
                <a:lnTo>
                  <a:pt x="776492" y="649731"/>
                </a:lnTo>
                <a:lnTo>
                  <a:pt x="774342" y="660723"/>
                </a:lnTo>
                <a:lnTo>
                  <a:pt x="776492" y="671687"/>
                </a:lnTo>
                <a:lnTo>
                  <a:pt x="782387" y="680546"/>
                </a:lnTo>
                <a:lnTo>
                  <a:pt x="791199" y="686469"/>
                </a:lnTo>
                <a:lnTo>
                  <a:pt x="802101" y="688628"/>
                </a:lnTo>
                <a:lnTo>
                  <a:pt x="813039" y="686432"/>
                </a:lnTo>
                <a:lnTo>
                  <a:pt x="821984" y="680447"/>
                </a:lnTo>
                <a:lnTo>
                  <a:pt x="828021" y="671577"/>
                </a:lnTo>
                <a:lnTo>
                  <a:pt x="830236" y="660723"/>
                </a:lnTo>
                <a:lnTo>
                  <a:pt x="828021" y="649837"/>
                </a:lnTo>
                <a:lnTo>
                  <a:pt x="821984" y="640935"/>
                </a:lnTo>
                <a:lnTo>
                  <a:pt x="813039" y="634928"/>
                </a:lnTo>
                <a:lnTo>
                  <a:pt x="802101" y="632724"/>
                </a:lnTo>
                <a:close/>
              </a:path>
              <a:path w="889000" h="890904">
                <a:moveTo>
                  <a:pt x="653320" y="784080"/>
                </a:moveTo>
                <a:lnTo>
                  <a:pt x="644604" y="785814"/>
                </a:lnTo>
                <a:lnTo>
                  <a:pt x="637556" y="790571"/>
                </a:lnTo>
                <a:lnTo>
                  <a:pt x="632841" y="797682"/>
                </a:lnTo>
                <a:lnTo>
                  <a:pt x="631122" y="806478"/>
                </a:lnTo>
                <a:lnTo>
                  <a:pt x="632841" y="815249"/>
                </a:lnTo>
                <a:lnTo>
                  <a:pt x="637556" y="822336"/>
                </a:lnTo>
                <a:lnTo>
                  <a:pt x="644604" y="827074"/>
                </a:lnTo>
                <a:lnTo>
                  <a:pt x="653320" y="828801"/>
                </a:lnTo>
                <a:lnTo>
                  <a:pt x="662077" y="827046"/>
                </a:lnTo>
                <a:lnTo>
                  <a:pt x="669233" y="822261"/>
                </a:lnTo>
                <a:lnTo>
                  <a:pt x="674061" y="815165"/>
                </a:lnTo>
                <a:lnTo>
                  <a:pt x="675832" y="806478"/>
                </a:lnTo>
                <a:lnTo>
                  <a:pt x="674061" y="797774"/>
                </a:lnTo>
                <a:lnTo>
                  <a:pt x="669233" y="790653"/>
                </a:lnTo>
                <a:lnTo>
                  <a:pt x="662077" y="785845"/>
                </a:lnTo>
                <a:lnTo>
                  <a:pt x="653320" y="784080"/>
                </a:lnTo>
                <a:close/>
              </a:path>
              <a:path w="889000" h="890904">
                <a:moveTo>
                  <a:pt x="454227" y="834529"/>
                </a:moveTo>
                <a:lnTo>
                  <a:pt x="443331" y="836700"/>
                </a:lnTo>
                <a:lnTo>
                  <a:pt x="434522" y="842652"/>
                </a:lnTo>
                <a:lnTo>
                  <a:pt x="428628" y="851545"/>
                </a:lnTo>
                <a:lnTo>
                  <a:pt x="426479" y="862539"/>
                </a:lnTo>
                <a:lnTo>
                  <a:pt x="428628" y="873497"/>
                </a:lnTo>
                <a:lnTo>
                  <a:pt x="434522" y="882352"/>
                </a:lnTo>
                <a:lnTo>
                  <a:pt x="443331" y="888274"/>
                </a:lnTo>
                <a:lnTo>
                  <a:pt x="454227" y="890433"/>
                </a:lnTo>
                <a:lnTo>
                  <a:pt x="465169" y="888239"/>
                </a:lnTo>
                <a:lnTo>
                  <a:pt x="474113" y="882258"/>
                </a:lnTo>
                <a:lnTo>
                  <a:pt x="480148" y="873391"/>
                </a:lnTo>
                <a:lnTo>
                  <a:pt x="482362" y="862539"/>
                </a:lnTo>
                <a:lnTo>
                  <a:pt x="480148" y="851655"/>
                </a:lnTo>
                <a:lnTo>
                  <a:pt x="474113" y="842750"/>
                </a:lnTo>
                <a:lnTo>
                  <a:pt x="465169" y="836737"/>
                </a:lnTo>
                <a:lnTo>
                  <a:pt x="454227" y="834529"/>
                </a:lnTo>
                <a:close/>
              </a:path>
            </a:pathLst>
          </a:custGeom>
          <a:solidFill>
            <a:srgbClr val="3F098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3" name="object 4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30844" y="9272912"/>
            <a:ext cx="1897162" cy="470403"/>
          </a:xfrm>
          <a:prstGeom prst="rect">
            <a:avLst/>
          </a:prstGeom>
        </p:spPr>
      </p:pic>
      <p:sp>
        <p:nvSpPr>
          <p:cNvPr id="44" name="object 44"/>
          <p:cNvSpPr txBox="1"/>
          <p:nvPr/>
        </p:nvSpPr>
        <p:spPr>
          <a:xfrm>
            <a:off x="1536361" y="1229123"/>
            <a:ext cx="11048365" cy="6540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100" b="1" spc="465" dirty="0">
                <a:solidFill>
                  <a:srgbClr val="424242"/>
                </a:solidFill>
                <a:latin typeface="Trebuchet MS"/>
                <a:cs typeface="Trebuchet MS"/>
              </a:rPr>
              <a:t>ВОПРОСЫ</a:t>
            </a:r>
            <a:r>
              <a:rPr sz="4100" b="1" spc="-20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4100" b="1" spc="350" dirty="0">
                <a:solidFill>
                  <a:srgbClr val="424242"/>
                </a:solidFill>
                <a:latin typeface="Trebuchet MS"/>
                <a:cs typeface="Trebuchet MS"/>
              </a:rPr>
              <a:t>УЧАСТНИКОВ</a:t>
            </a:r>
            <a:r>
              <a:rPr sz="4100" b="1" spc="-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4100" b="1" spc="409" dirty="0">
                <a:solidFill>
                  <a:srgbClr val="424242"/>
                </a:solidFill>
                <a:latin typeface="Trebuchet MS"/>
                <a:cs typeface="Trebuchet MS"/>
              </a:rPr>
              <a:t>ВО</a:t>
            </a:r>
            <a:r>
              <a:rPr sz="4100" b="1" spc="-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4100" b="1" spc="484" dirty="0">
                <a:solidFill>
                  <a:srgbClr val="424242"/>
                </a:solidFill>
                <a:latin typeface="Trebuchet MS"/>
                <a:cs typeface="Trebuchet MS"/>
              </a:rPr>
              <a:t>ВРЕМЯ</a:t>
            </a:r>
            <a:r>
              <a:rPr sz="4100" b="1" spc="-15" dirty="0">
                <a:solidFill>
                  <a:srgbClr val="424242"/>
                </a:solidFill>
                <a:latin typeface="Trebuchet MS"/>
                <a:cs typeface="Trebuchet MS"/>
              </a:rPr>
              <a:t> </a:t>
            </a:r>
            <a:r>
              <a:rPr sz="4100" b="1" spc="565" dirty="0">
                <a:solidFill>
                  <a:srgbClr val="424242"/>
                </a:solidFill>
                <a:latin typeface="Trebuchet MS"/>
                <a:cs typeface="Trebuchet MS"/>
              </a:rPr>
              <a:t>ШЭ</a:t>
            </a:r>
            <a:endParaRPr sz="4100">
              <a:latin typeface="Trebuchet MS"/>
              <a:cs typeface="Trebuchet MS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1077475" y="843649"/>
            <a:ext cx="107314" cy="1464945"/>
          </a:xfrm>
          <a:custGeom>
            <a:avLst/>
            <a:gdLst/>
            <a:ahLst/>
            <a:cxnLst/>
            <a:rect l="l" t="t" r="r" b="b"/>
            <a:pathLst>
              <a:path w="107315" h="1464945">
                <a:moveTo>
                  <a:pt x="106740" y="0"/>
                </a:moveTo>
                <a:lnTo>
                  <a:pt x="0" y="0"/>
                </a:lnTo>
                <a:lnTo>
                  <a:pt x="0" y="1464374"/>
                </a:lnTo>
                <a:lnTo>
                  <a:pt x="106740" y="1464374"/>
                </a:lnTo>
                <a:lnTo>
                  <a:pt x="106740" y="0"/>
                </a:lnTo>
                <a:close/>
              </a:path>
            </a:pathLst>
          </a:custGeom>
          <a:solidFill>
            <a:srgbClr val="13AEA7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</TotalTime>
  <Words>924</Words>
  <Application>Microsoft Office PowerPoint</Application>
  <PresentationFormat>Произвольный</PresentationFormat>
  <Paragraphs>291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Office Theme</vt:lpstr>
      <vt:lpstr>Презентация</vt:lpstr>
      <vt:lpstr>ШКОЛЬНЫЙ  ЭТАП</vt:lpstr>
      <vt:lpstr>ВСЕРОССИЙСКАЯ ОЛИМПИАДА ШКОЛЬНИКОВ</vt:lpstr>
      <vt:lpstr>ШКОЛЬНЫЙ ЭТАП ВСОШ ПРИ ПОДДЕРЖКЕ «СИРИУСА»</vt:lpstr>
      <vt:lpstr>СТАТИСТИКА УЧАСТИЯ В ШКОЛЬНОМ ЭТАПЕ  В ТАМБОВСКОЙ ОБЛАСТИ</vt:lpstr>
      <vt:lpstr>Слайд 5</vt:lpstr>
      <vt:lpstr>Слайд 6</vt:lpstr>
      <vt:lpstr>Слайд 7</vt:lpstr>
      <vt:lpstr>Слайд 8</vt:lpstr>
      <vt:lpstr>3</vt:lpstr>
      <vt:lpstr>ИНФОРМИРОВАНИЕ О ШКОЛЬНОМ  И ПРИГЛАСИТЕЛЬНОМ ЭТАПАХ</vt:lpstr>
      <vt:lpstr>АНОНС ОЛИМПИАДЫ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Преза Тамбовская обл 22 авг 2024</dc:title>
  <dc:creator>Dom</dc:creator>
  <cp:lastModifiedBy>Dom</cp:lastModifiedBy>
  <cp:revision>42</cp:revision>
  <dcterms:created xsi:type="dcterms:W3CDTF">2024-09-03T15:46:48Z</dcterms:created>
  <dcterms:modified xsi:type="dcterms:W3CDTF">2024-09-04T13:24:18Z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2024-08-22T00:00:00Z</vt:filetime>
  </property>
  <property fmtid="{D5CDD505-2E9C-101B-9397-08002B2CF9AE}" pid="3" name="Creator">
    <vt:lpwstr>Adobe Illustrator 26.0 (Windows)</vt:lpwstr>
  </property>
  <property fmtid="{D5CDD505-2E9C-101B-9397-08002B2CF9AE}" pid="4" name="LastSaved">
    <vt:filetime>2024-09-03T00:00:00Z</vt:filetime>
  </property>
</Properties>
</file>